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93F26-7CE8-4F33-881E-CFA3823C4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F89B41-5C2E-429F-A3B5-4F3036063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EFAD57-42A6-4753-96B2-475E2473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E4BF3-43A1-4C12-9C0D-F79BBF40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A4D2F8-2C74-4E0A-9533-0FE01F46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731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7AB7D-17FB-4F92-B844-7F9154A2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8E4EF3-527E-4D76-8D6B-3FCE307F5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C7121-6FBF-4FCA-A7F7-4BD4C622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7BF361-57C7-4E25-A5F1-A0837BAE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0FC167-94CB-46F6-B6E0-79FD25A7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776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7BAB21-F8E5-4BEC-A6B5-1C0FD0052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69F02E-4C0E-41AA-A07A-07D983985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FEB29-E243-42C2-9207-26EE6E21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E654CC-9169-4041-85BB-936BF19D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99FD85-671A-462D-A05D-7567CF48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415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37347-8F3D-4758-8473-9692B31F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65567-8AE0-4E7E-9EAC-3E4C93CB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98E94A-C2CC-4C71-9E9E-BF6A47E1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D582F2-DDE9-418B-92F5-CB04E55B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E097E0-E268-4BBD-AF26-272AAD01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522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FDDFF-2A35-4159-B97C-F089B179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115A37-B947-4AC2-A308-293F48DF3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393B8-2ED7-403B-863E-427D80FE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83A72-A99A-4433-A99D-A291947D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461B12-D5E6-499D-AF5A-E5056EA2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81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34547-6ECE-4678-B020-47A2BE63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6D6098-9E9A-422B-AD72-9809486E9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11DD54-03C0-4952-B566-95D15606B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F7BD76-F1C3-4E8A-BA99-077C0A08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4645F3-3401-45E6-BE72-CDA4F459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629EF2-526D-4E3E-9AAD-13D4A7AF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12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C687A-BA23-4F23-A1F6-E03CD4A8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0DEAD8-5A24-43FA-94BD-952A704B4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CCAF5C-8B47-426A-8EC5-E7D92297A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62415C-AAF8-4075-AE61-C482EE456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ADDA73-C951-472A-A714-67B7620DB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9045B2-24BB-47F4-9909-2FDF14E6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E3FF33-107E-4D52-8E65-3261B95D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9DECEB-1B41-4BEF-B423-1BD82E31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866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60FC9-50B7-46D2-A57D-B6A6CEA6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A299E1-8BBE-494C-A607-78C871DA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FD6C55-1E33-4A30-9477-9C29705E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1AFAB7-4AA8-4439-B15D-9DA94436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704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C06B55-72E9-4B5E-8703-5BCC26F2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A1DE17-FF48-4655-9E65-9E39AC59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F7F3A-8EE1-455C-B5FD-330D6211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271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95F49-34C2-4BCF-B72A-16ED6E83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83F9A-AC0F-48FA-B98D-F04A47BB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4E7636-7968-4085-A719-49CB6EAA4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F26C54-F264-46B0-9759-13110097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6E59E4-877E-4000-9DCE-6422F14C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2DAAED-7FBF-4BDE-9F0F-4DC70537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686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DD3BE-D30D-4626-A39A-437359AE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CA7679-A521-402C-91C9-CCFA0676C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70D673-9097-4A14-B81D-705331957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1F40BC-F26C-4CE7-A2F6-2F781B0B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79155B-6ABD-46B1-8118-AC066D23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B4A0CC-F206-4AEF-B4FC-40805779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816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578625-A968-4C67-ACBF-4819F09E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D4F117-309D-436A-86B7-D415F1B1E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C5158D-8DC3-4416-96CF-BE28325B3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BF42-DEFE-423C-A658-E2605B75110F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7625E7-66C3-4BBF-9332-7ED9475CE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52B72E-F6C0-4687-BF6A-5152183FD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AD525-79A0-48FD-A8B6-201BB66B719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013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ommons.wikimedia.org/wiki/File:North_Pointer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iki/File:North_Pointer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iki/File:North_Pointer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BD94B-6A96-4CA3-8DC8-E1F736971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s-AR" b="1" dirty="0">
                <a:latin typeface="Arial" panose="020B0604020202020204" pitchFamily="34" charset="0"/>
                <a:cs typeface="Arial" panose="020B0604020202020204" pitchFamily="34" charset="0"/>
              </a:rPr>
              <a:t>TP N°3</a:t>
            </a:r>
            <a:br>
              <a:rPr lang="es-A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b="1" dirty="0">
                <a:latin typeface="Arial" panose="020B0604020202020204" pitchFamily="34" charset="0"/>
                <a:cs typeface="Arial" panose="020B0604020202020204" pitchFamily="34" charset="0"/>
              </a:rPr>
              <a:t>ANALISIS DE SITIO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6B1E1-FCD9-47C8-AF79-DCEBDFE369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ALUMNOS: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FACUNDO CELIZ Y MARCOS MAGLIONE 7mo 3ra</a:t>
            </a:r>
          </a:p>
          <a:p>
            <a:pPr algn="l"/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PROFESOR: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FINKELSTEIN MARCOS</a:t>
            </a:r>
          </a:p>
          <a:p>
            <a:pPr algn="l"/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CURSO: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7mo 3ra</a:t>
            </a:r>
            <a:endParaRPr lang="es-A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2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A3999-BBF0-4568-9004-1362DF1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ASOLEAMIENTO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D368047-8A14-4459-B84C-6EF13EFC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4" y="1825625"/>
            <a:ext cx="10031812" cy="4351338"/>
          </a:xfrm>
        </p:spPr>
      </p:pic>
      <p:sp>
        <p:nvSpPr>
          <p:cNvPr id="7" name="Sol 6">
            <a:extLst>
              <a:ext uri="{FF2B5EF4-FFF2-40B4-BE49-F238E27FC236}">
                <a16:creationId xmlns:a16="http://schemas.microsoft.com/office/drawing/2014/main" id="{3EA30117-4EAA-40B6-9E15-2CAD2F044EA6}"/>
              </a:ext>
            </a:extLst>
          </p:cNvPr>
          <p:cNvSpPr/>
          <p:nvPr/>
        </p:nvSpPr>
        <p:spPr>
          <a:xfrm>
            <a:off x="5568875" y="1825625"/>
            <a:ext cx="1054250" cy="946673"/>
          </a:xfrm>
          <a:prstGeom prst="sun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Sol 7">
            <a:extLst>
              <a:ext uri="{FF2B5EF4-FFF2-40B4-BE49-F238E27FC236}">
                <a16:creationId xmlns:a16="http://schemas.microsoft.com/office/drawing/2014/main" id="{BFB6147E-1A18-4373-A403-F8358C3D3B76}"/>
              </a:ext>
            </a:extLst>
          </p:cNvPr>
          <p:cNvSpPr/>
          <p:nvPr/>
        </p:nvSpPr>
        <p:spPr>
          <a:xfrm>
            <a:off x="8907333" y="2955663"/>
            <a:ext cx="1054250" cy="946673"/>
          </a:xfrm>
          <a:prstGeom prst="sun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Sol 8">
            <a:extLst>
              <a:ext uri="{FF2B5EF4-FFF2-40B4-BE49-F238E27FC236}">
                <a16:creationId xmlns:a16="http://schemas.microsoft.com/office/drawing/2014/main" id="{C243ADD8-EE97-4E48-8C41-A170538823F9}"/>
              </a:ext>
            </a:extLst>
          </p:cNvPr>
          <p:cNvSpPr/>
          <p:nvPr/>
        </p:nvSpPr>
        <p:spPr>
          <a:xfrm>
            <a:off x="1502485" y="2955662"/>
            <a:ext cx="1054250" cy="946673"/>
          </a:xfrm>
          <a:prstGeom prst="sun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9A67F73D-A53B-45C3-9216-7B88F94679AA}"/>
              </a:ext>
            </a:extLst>
          </p:cNvPr>
          <p:cNvSpPr/>
          <p:nvPr/>
        </p:nvSpPr>
        <p:spPr>
          <a:xfrm>
            <a:off x="2043953" y="2291379"/>
            <a:ext cx="7390503" cy="1140310"/>
          </a:xfrm>
          <a:custGeom>
            <a:avLst/>
            <a:gdLst>
              <a:gd name="connsiteX0" fmla="*/ 7390503 w 7390503"/>
              <a:gd name="connsiteY0" fmla="*/ 1140310 h 1140310"/>
              <a:gd name="connsiteX1" fmla="*/ 4087906 w 7390503"/>
              <a:gd name="connsiteY1" fmla="*/ 0 h 1140310"/>
              <a:gd name="connsiteX2" fmla="*/ 0 w 7390503"/>
              <a:gd name="connsiteY2" fmla="*/ 1140310 h 11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503" h="1140310">
                <a:moveTo>
                  <a:pt x="7390503" y="1140310"/>
                </a:moveTo>
                <a:cubicBezTo>
                  <a:pt x="6355079" y="570155"/>
                  <a:pt x="5319656" y="0"/>
                  <a:pt x="4087906" y="0"/>
                </a:cubicBezTo>
                <a:cubicBezTo>
                  <a:pt x="2856156" y="0"/>
                  <a:pt x="638287" y="1118795"/>
                  <a:pt x="0" y="1140310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45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49841E94-676C-4878-821D-FB75C765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78132" cy="887506"/>
          </a:xfrm>
        </p:spPr>
        <p:txBody>
          <a:bodyPr>
            <a:no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CONOS DE SOMBRA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C98AAC54-3F59-449E-A90C-6E89F39DD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3188" y="1865572"/>
            <a:ext cx="6172200" cy="3117330"/>
          </a:xfr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638B131-1DD2-4554-AE90-167BBA03A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65572"/>
            <a:ext cx="3932237" cy="4003416"/>
          </a:xfrm>
        </p:spPr>
        <p:txBody>
          <a:bodyPr/>
          <a:lstStyle/>
          <a:p>
            <a:r>
              <a:rPr lang="es-AR" dirty="0"/>
              <a:t>Acá podemos ver que el terreno no se ve afectado por sombras durante el día, ya que las casas limítrofes son bajas y no proyectan una gran sombra.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D946F65-7933-4E1B-9438-734C12A46310}"/>
              </a:ext>
            </a:extLst>
          </p:cNvPr>
          <p:cNvSpPr/>
          <p:nvPr/>
        </p:nvSpPr>
        <p:spPr>
          <a:xfrm>
            <a:off x="9047181" y="4087906"/>
            <a:ext cx="580914" cy="602429"/>
          </a:xfrm>
          <a:custGeom>
            <a:avLst/>
            <a:gdLst>
              <a:gd name="connsiteX0" fmla="*/ 53789 w 775176"/>
              <a:gd name="connsiteY0" fmla="*/ 720762 h 720762"/>
              <a:gd name="connsiteX1" fmla="*/ 53789 w 775176"/>
              <a:gd name="connsiteY1" fmla="*/ 623944 h 720762"/>
              <a:gd name="connsiteX2" fmla="*/ 75304 w 775176"/>
              <a:gd name="connsiteY2" fmla="*/ 602428 h 720762"/>
              <a:gd name="connsiteX3" fmla="*/ 64546 w 775176"/>
              <a:gd name="connsiteY3" fmla="*/ 548640 h 720762"/>
              <a:gd name="connsiteX4" fmla="*/ 0 w 775176"/>
              <a:gd name="connsiteY4" fmla="*/ 516367 h 720762"/>
              <a:gd name="connsiteX5" fmla="*/ 21516 w 775176"/>
              <a:gd name="connsiteY5" fmla="*/ 441064 h 720762"/>
              <a:gd name="connsiteX6" fmla="*/ 64546 w 775176"/>
              <a:gd name="connsiteY6" fmla="*/ 387275 h 720762"/>
              <a:gd name="connsiteX7" fmla="*/ 107577 w 775176"/>
              <a:gd name="connsiteY7" fmla="*/ 290456 h 720762"/>
              <a:gd name="connsiteX8" fmla="*/ 139850 w 775176"/>
              <a:gd name="connsiteY8" fmla="*/ 236668 h 720762"/>
              <a:gd name="connsiteX9" fmla="*/ 161365 w 775176"/>
              <a:gd name="connsiteY9" fmla="*/ 172122 h 720762"/>
              <a:gd name="connsiteX10" fmla="*/ 172123 w 775176"/>
              <a:gd name="connsiteY10" fmla="*/ 139849 h 720762"/>
              <a:gd name="connsiteX11" fmla="*/ 204396 w 775176"/>
              <a:gd name="connsiteY11" fmla="*/ 86061 h 720762"/>
              <a:gd name="connsiteX12" fmla="*/ 236669 w 775176"/>
              <a:gd name="connsiteY12" fmla="*/ 75304 h 720762"/>
              <a:gd name="connsiteX13" fmla="*/ 430306 w 775176"/>
              <a:gd name="connsiteY13" fmla="*/ 64546 h 720762"/>
              <a:gd name="connsiteX14" fmla="*/ 516367 w 775176"/>
              <a:gd name="connsiteY14" fmla="*/ 53788 h 720762"/>
              <a:gd name="connsiteX15" fmla="*/ 559398 w 775176"/>
              <a:gd name="connsiteY15" fmla="*/ 43031 h 720762"/>
              <a:gd name="connsiteX16" fmla="*/ 634702 w 775176"/>
              <a:gd name="connsiteY16" fmla="*/ 32273 h 720762"/>
              <a:gd name="connsiteX17" fmla="*/ 677732 w 775176"/>
              <a:gd name="connsiteY17" fmla="*/ 21515 h 720762"/>
              <a:gd name="connsiteX18" fmla="*/ 742278 w 775176"/>
              <a:gd name="connsiteY18" fmla="*/ 0 h 720762"/>
              <a:gd name="connsiteX19" fmla="*/ 774551 w 775176"/>
              <a:gd name="connsiteY19" fmla="*/ 64546 h 720762"/>
              <a:gd name="connsiteX20" fmla="*/ 742278 w 775176"/>
              <a:gd name="connsiteY20" fmla="*/ 86061 h 720762"/>
              <a:gd name="connsiteX21" fmla="*/ 677732 w 775176"/>
              <a:gd name="connsiteY21" fmla="*/ 107576 h 720762"/>
              <a:gd name="connsiteX22" fmla="*/ 591671 w 775176"/>
              <a:gd name="connsiteY22" fmla="*/ 172122 h 720762"/>
              <a:gd name="connsiteX23" fmla="*/ 559398 w 775176"/>
              <a:gd name="connsiteY23" fmla="*/ 182880 h 720762"/>
              <a:gd name="connsiteX24" fmla="*/ 527125 w 775176"/>
              <a:gd name="connsiteY24" fmla="*/ 204395 h 720762"/>
              <a:gd name="connsiteX25" fmla="*/ 462579 w 775176"/>
              <a:gd name="connsiteY25" fmla="*/ 225911 h 720762"/>
              <a:gd name="connsiteX26" fmla="*/ 430306 w 775176"/>
              <a:gd name="connsiteY26" fmla="*/ 236668 h 720762"/>
              <a:gd name="connsiteX27" fmla="*/ 408791 w 775176"/>
              <a:gd name="connsiteY27" fmla="*/ 258184 h 720762"/>
              <a:gd name="connsiteX28" fmla="*/ 344245 w 775176"/>
              <a:gd name="connsiteY28" fmla="*/ 290456 h 720762"/>
              <a:gd name="connsiteX29" fmla="*/ 268942 w 775176"/>
              <a:gd name="connsiteY29" fmla="*/ 344245 h 720762"/>
              <a:gd name="connsiteX30" fmla="*/ 215153 w 775176"/>
              <a:gd name="connsiteY30" fmla="*/ 387275 h 720762"/>
              <a:gd name="connsiteX31" fmla="*/ 193638 w 775176"/>
              <a:gd name="connsiteY31" fmla="*/ 408791 h 720762"/>
              <a:gd name="connsiteX32" fmla="*/ 182880 w 775176"/>
              <a:gd name="connsiteY32" fmla="*/ 441064 h 720762"/>
              <a:gd name="connsiteX33" fmla="*/ 161365 w 775176"/>
              <a:gd name="connsiteY33" fmla="*/ 473336 h 720762"/>
              <a:gd name="connsiteX34" fmla="*/ 118334 w 775176"/>
              <a:gd name="connsiteY34" fmla="*/ 559398 h 720762"/>
              <a:gd name="connsiteX35" fmla="*/ 86062 w 775176"/>
              <a:gd name="connsiteY35" fmla="*/ 645459 h 720762"/>
              <a:gd name="connsiteX36" fmla="*/ 53789 w 775176"/>
              <a:gd name="connsiteY36" fmla="*/ 656216 h 720762"/>
              <a:gd name="connsiteX37" fmla="*/ 53789 w 775176"/>
              <a:gd name="connsiteY37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176" h="720762">
                <a:moveTo>
                  <a:pt x="53789" y="720762"/>
                </a:moveTo>
                <a:cubicBezTo>
                  <a:pt x="45499" y="679315"/>
                  <a:pt x="34256" y="663011"/>
                  <a:pt x="53789" y="623944"/>
                </a:cubicBezTo>
                <a:cubicBezTo>
                  <a:pt x="58325" y="614872"/>
                  <a:pt x="68132" y="609600"/>
                  <a:pt x="75304" y="602428"/>
                </a:cubicBezTo>
                <a:cubicBezTo>
                  <a:pt x="71718" y="584499"/>
                  <a:pt x="73618" y="564515"/>
                  <a:pt x="64546" y="548640"/>
                </a:cubicBezTo>
                <a:cubicBezTo>
                  <a:pt x="54733" y="531467"/>
                  <a:pt x="16565" y="521889"/>
                  <a:pt x="0" y="516367"/>
                </a:cubicBezTo>
                <a:cubicBezTo>
                  <a:pt x="2010" y="508327"/>
                  <a:pt x="14901" y="452089"/>
                  <a:pt x="21516" y="441064"/>
                </a:cubicBezTo>
                <a:cubicBezTo>
                  <a:pt x="59833" y="377202"/>
                  <a:pt x="27640" y="470313"/>
                  <a:pt x="64546" y="387275"/>
                </a:cubicBezTo>
                <a:cubicBezTo>
                  <a:pt x="115754" y="272058"/>
                  <a:pt x="58886" y="363494"/>
                  <a:pt x="107577" y="290456"/>
                </a:cubicBezTo>
                <a:cubicBezTo>
                  <a:pt x="154556" y="149514"/>
                  <a:pt x="80785" y="354799"/>
                  <a:pt x="139850" y="236668"/>
                </a:cubicBezTo>
                <a:cubicBezTo>
                  <a:pt x="149992" y="216383"/>
                  <a:pt x="154193" y="193637"/>
                  <a:pt x="161365" y="172122"/>
                </a:cubicBezTo>
                <a:lnTo>
                  <a:pt x="172123" y="139849"/>
                </a:lnTo>
                <a:cubicBezTo>
                  <a:pt x="180585" y="114462"/>
                  <a:pt x="179783" y="100828"/>
                  <a:pt x="204396" y="86061"/>
                </a:cubicBezTo>
                <a:cubicBezTo>
                  <a:pt x="214120" y="80227"/>
                  <a:pt x="225381" y="76379"/>
                  <a:pt x="236669" y="75304"/>
                </a:cubicBezTo>
                <a:cubicBezTo>
                  <a:pt x="301023" y="69175"/>
                  <a:pt x="365760" y="68132"/>
                  <a:pt x="430306" y="64546"/>
                </a:cubicBezTo>
                <a:cubicBezTo>
                  <a:pt x="458993" y="60960"/>
                  <a:pt x="487850" y="58541"/>
                  <a:pt x="516367" y="53788"/>
                </a:cubicBezTo>
                <a:cubicBezTo>
                  <a:pt x="530951" y="51357"/>
                  <a:pt x="544851" y="45676"/>
                  <a:pt x="559398" y="43031"/>
                </a:cubicBezTo>
                <a:cubicBezTo>
                  <a:pt x="584345" y="38495"/>
                  <a:pt x="609755" y="36809"/>
                  <a:pt x="634702" y="32273"/>
                </a:cubicBezTo>
                <a:cubicBezTo>
                  <a:pt x="649248" y="29628"/>
                  <a:pt x="663571" y="25763"/>
                  <a:pt x="677732" y="21515"/>
                </a:cubicBezTo>
                <a:cubicBezTo>
                  <a:pt x="699455" y="14998"/>
                  <a:pt x="742278" y="0"/>
                  <a:pt x="742278" y="0"/>
                </a:cubicBezTo>
                <a:cubicBezTo>
                  <a:pt x="746808" y="6795"/>
                  <a:pt x="780118" y="50628"/>
                  <a:pt x="774551" y="64546"/>
                </a:cubicBezTo>
                <a:cubicBezTo>
                  <a:pt x="769749" y="76550"/>
                  <a:pt x="754093" y="80810"/>
                  <a:pt x="742278" y="86061"/>
                </a:cubicBezTo>
                <a:cubicBezTo>
                  <a:pt x="721554" y="95272"/>
                  <a:pt x="677732" y="107576"/>
                  <a:pt x="677732" y="107576"/>
                </a:cubicBezTo>
                <a:cubicBezTo>
                  <a:pt x="652245" y="133064"/>
                  <a:pt x="628168" y="159956"/>
                  <a:pt x="591671" y="172122"/>
                </a:cubicBezTo>
                <a:cubicBezTo>
                  <a:pt x="580913" y="175708"/>
                  <a:pt x="569540" y="177809"/>
                  <a:pt x="559398" y="182880"/>
                </a:cubicBezTo>
                <a:cubicBezTo>
                  <a:pt x="547834" y="188662"/>
                  <a:pt x="538940" y="199144"/>
                  <a:pt x="527125" y="204395"/>
                </a:cubicBezTo>
                <a:cubicBezTo>
                  <a:pt x="506400" y="213606"/>
                  <a:pt x="484094" y="218739"/>
                  <a:pt x="462579" y="225911"/>
                </a:cubicBezTo>
                <a:lnTo>
                  <a:pt x="430306" y="236668"/>
                </a:lnTo>
                <a:cubicBezTo>
                  <a:pt x="423134" y="243840"/>
                  <a:pt x="417488" y="252966"/>
                  <a:pt x="408791" y="258184"/>
                </a:cubicBezTo>
                <a:cubicBezTo>
                  <a:pt x="345157" y="296365"/>
                  <a:pt x="407725" y="236045"/>
                  <a:pt x="344245" y="290456"/>
                </a:cubicBezTo>
                <a:cubicBezTo>
                  <a:pt x="279272" y="346147"/>
                  <a:pt x="328241" y="324477"/>
                  <a:pt x="268942" y="344245"/>
                </a:cubicBezTo>
                <a:cubicBezTo>
                  <a:pt x="216982" y="396202"/>
                  <a:pt x="283019" y="332982"/>
                  <a:pt x="215153" y="387275"/>
                </a:cubicBezTo>
                <a:cubicBezTo>
                  <a:pt x="207233" y="393611"/>
                  <a:pt x="200810" y="401619"/>
                  <a:pt x="193638" y="408791"/>
                </a:cubicBezTo>
                <a:cubicBezTo>
                  <a:pt x="190052" y="419549"/>
                  <a:pt x="187951" y="430922"/>
                  <a:pt x="182880" y="441064"/>
                </a:cubicBezTo>
                <a:cubicBezTo>
                  <a:pt x="177098" y="452628"/>
                  <a:pt x="166616" y="461522"/>
                  <a:pt x="161365" y="473336"/>
                </a:cubicBezTo>
                <a:cubicBezTo>
                  <a:pt x="121809" y="562338"/>
                  <a:pt x="162521" y="515211"/>
                  <a:pt x="118334" y="559398"/>
                </a:cubicBezTo>
                <a:cubicBezTo>
                  <a:pt x="112503" y="588555"/>
                  <a:pt x="112443" y="624354"/>
                  <a:pt x="86062" y="645459"/>
                </a:cubicBezTo>
                <a:cubicBezTo>
                  <a:pt x="77207" y="652543"/>
                  <a:pt x="64547" y="652630"/>
                  <a:pt x="53789" y="656216"/>
                </a:cubicBezTo>
                <a:lnTo>
                  <a:pt x="53789" y="72076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8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3A8FAEC0-6DDA-48E2-A3C4-A923502F492E}"/>
              </a:ext>
            </a:extLst>
          </p:cNvPr>
          <p:cNvSpPr/>
          <p:nvPr/>
        </p:nvSpPr>
        <p:spPr>
          <a:xfrm>
            <a:off x="6619094" y="4037384"/>
            <a:ext cx="1247887" cy="566889"/>
          </a:xfrm>
          <a:custGeom>
            <a:avLst/>
            <a:gdLst>
              <a:gd name="connsiteX0" fmla="*/ 67235 w 1707777"/>
              <a:gd name="connsiteY0" fmla="*/ 753035 h 753125"/>
              <a:gd name="connsiteX1" fmla="*/ 53788 w 1707777"/>
              <a:gd name="connsiteY1" fmla="*/ 685800 h 753125"/>
              <a:gd name="connsiteX2" fmla="*/ 0 w 1707777"/>
              <a:gd name="connsiteY2" fmla="*/ 605117 h 753125"/>
              <a:gd name="connsiteX3" fmla="*/ 40341 w 1707777"/>
              <a:gd name="connsiteY3" fmla="*/ 510988 h 753125"/>
              <a:gd name="connsiteX4" fmla="*/ 80682 w 1707777"/>
              <a:gd name="connsiteY4" fmla="*/ 484094 h 753125"/>
              <a:gd name="connsiteX5" fmla="*/ 107577 w 1707777"/>
              <a:gd name="connsiteY5" fmla="*/ 457200 h 753125"/>
              <a:gd name="connsiteX6" fmla="*/ 188259 w 1707777"/>
              <a:gd name="connsiteY6" fmla="*/ 430306 h 753125"/>
              <a:gd name="connsiteX7" fmla="*/ 268941 w 1707777"/>
              <a:gd name="connsiteY7" fmla="*/ 389965 h 753125"/>
              <a:gd name="connsiteX8" fmla="*/ 295835 w 1707777"/>
              <a:gd name="connsiteY8" fmla="*/ 363070 h 753125"/>
              <a:gd name="connsiteX9" fmla="*/ 322729 w 1707777"/>
              <a:gd name="connsiteY9" fmla="*/ 322729 h 753125"/>
              <a:gd name="connsiteX10" fmla="*/ 363071 w 1707777"/>
              <a:gd name="connsiteY10" fmla="*/ 309282 h 753125"/>
              <a:gd name="connsiteX11" fmla="*/ 484094 w 1707777"/>
              <a:gd name="connsiteY11" fmla="*/ 255494 h 753125"/>
              <a:gd name="connsiteX12" fmla="*/ 564777 w 1707777"/>
              <a:gd name="connsiteY12" fmla="*/ 228600 h 753125"/>
              <a:gd name="connsiteX13" fmla="*/ 699247 w 1707777"/>
              <a:gd name="connsiteY13" fmla="*/ 215153 h 753125"/>
              <a:gd name="connsiteX14" fmla="*/ 820271 w 1707777"/>
              <a:gd name="connsiteY14" fmla="*/ 174812 h 753125"/>
              <a:gd name="connsiteX15" fmla="*/ 860612 w 1707777"/>
              <a:gd name="connsiteY15" fmla="*/ 161365 h 753125"/>
              <a:gd name="connsiteX16" fmla="*/ 887506 w 1707777"/>
              <a:gd name="connsiteY16" fmla="*/ 134470 h 753125"/>
              <a:gd name="connsiteX17" fmla="*/ 927847 w 1707777"/>
              <a:gd name="connsiteY17" fmla="*/ 107576 h 753125"/>
              <a:gd name="connsiteX18" fmla="*/ 1021977 w 1707777"/>
              <a:gd name="connsiteY18" fmla="*/ 0 h 753125"/>
              <a:gd name="connsiteX19" fmla="*/ 1156447 w 1707777"/>
              <a:gd name="connsiteY19" fmla="*/ 40341 h 753125"/>
              <a:gd name="connsiteX20" fmla="*/ 1183341 w 1707777"/>
              <a:gd name="connsiteY20" fmla="*/ 80682 h 753125"/>
              <a:gd name="connsiteX21" fmla="*/ 1264024 w 1707777"/>
              <a:gd name="connsiteY21" fmla="*/ 107576 h 753125"/>
              <a:gd name="connsiteX22" fmla="*/ 1304365 w 1707777"/>
              <a:gd name="connsiteY22" fmla="*/ 121023 h 753125"/>
              <a:gd name="connsiteX23" fmla="*/ 1398494 w 1707777"/>
              <a:gd name="connsiteY23" fmla="*/ 80682 h 753125"/>
              <a:gd name="connsiteX24" fmla="*/ 1479177 w 1707777"/>
              <a:gd name="connsiteY24" fmla="*/ 53788 h 753125"/>
              <a:gd name="connsiteX25" fmla="*/ 1586753 w 1707777"/>
              <a:gd name="connsiteY25" fmla="*/ 67235 h 753125"/>
              <a:gd name="connsiteX26" fmla="*/ 1667435 w 1707777"/>
              <a:gd name="connsiteY26" fmla="*/ 121023 h 753125"/>
              <a:gd name="connsiteX27" fmla="*/ 1707777 w 1707777"/>
              <a:gd name="connsiteY27" fmla="*/ 201706 h 753125"/>
              <a:gd name="connsiteX28" fmla="*/ 1680882 w 1707777"/>
              <a:gd name="connsiteY28" fmla="*/ 322729 h 753125"/>
              <a:gd name="connsiteX29" fmla="*/ 1653988 w 1707777"/>
              <a:gd name="connsiteY29" fmla="*/ 282388 h 753125"/>
              <a:gd name="connsiteX30" fmla="*/ 1573306 w 1707777"/>
              <a:gd name="connsiteY30" fmla="*/ 228600 h 753125"/>
              <a:gd name="connsiteX31" fmla="*/ 1559859 w 1707777"/>
              <a:gd name="connsiteY31" fmla="*/ 188259 h 753125"/>
              <a:gd name="connsiteX32" fmla="*/ 1479177 w 1707777"/>
              <a:gd name="connsiteY32" fmla="*/ 161365 h 753125"/>
              <a:gd name="connsiteX33" fmla="*/ 1398494 w 1707777"/>
              <a:gd name="connsiteY33" fmla="*/ 201706 h 753125"/>
              <a:gd name="connsiteX34" fmla="*/ 1371600 w 1707777"/>
              <a:gd name="connsiteY34" fmla="*/ 242047 h 753125"/>
              <a:gd name="connsiteX35" fmla="*/ 1290918 w 1707777"/>
              <a:gd name="connsiteY35" fmla="*/ 268941 h 753125"/>
              <a:gd name="connsiteX36" fmla="*/ 1196788 w 1707777"/>
              <a:gd name="connsiteY36" fmla="*/ 255494 h 753125"/>
              <a:gd name="connsiteX37" fmla="*/ 1183341 w 1707777"/>
              <a:gd name="connsiteY37" fmla="*/ 215153 h 753125"/>
              <a:gd name="connsiteX38" fmla="*/ 1102659 w 1707777"/>
              <a:gd name="connsiteY38" fmla="*/ 188259 h 753125"/>
              <a:gd name="connsiteX39" fmla="*/ 1062318 w 1707777"/>
              <a:gd name="connsiteY39" fmla="*/ 174812 h 753125"/>
              <a:gd name="connsiteX40" fmla="*/ 1021977 w 1707777"/>
              <a:gd name="connsiteY40" fmla="*/ 201706 h 753125"/>
              <a:gd name="connsiteX41" fmla="*/ 954741 w 1707777"/>
              <a:gd name="connsiteY41" fmla="*/ 255494 h 753125"/>
              <a:gd name="connsiteX42" fmla="*/ 914400 w 1707777"/>
              <a:gd name="connsiteY42" fmla="*/ 268941 h 753125"/>
              <a:gd name="connsiteX43" fmla="*/ 833718 w 1707777"/>
              <a:gd name="connsiteY43" fmla="*/ 322729 h 753125"/>
              <a:gd name="connsiteX44" fmla="*/ 793377 w 1707777"/>
              <a:gd name="connsiteY44" fmla="*/ 349623 h 753125"/>
              <a:gd name="connsiteX45" fmla="*/ 766482 w 1707777"/>
              <a:gd name="connsiteY45" fmla="*/ 376517 h 753125"/>
              <a:gd name="connsiteX46" fmla="*/ 618565 w 1707777"/>
              <a:gd name="connsiteY46" fmla="*/ 389965 h 753125"/>
              <a:gd name="connsiteX47" fmla="*/ 578224 w 1707777"/>
              <a:gd name="connsiteY47" fmla="*/ 403412 h 753125"/>
              <a:gd name="connsiteX48" fmla="*/ 524435 w 1707777"/>
              <a:gd name="connsiteY48" fmla="*/ 470647 h 753125"/>
              <a:gd name="connsiteX49" fmla="*/ 484094 w 1707777"/>
              <a:gd name="connsiteY49" fmla="*/ 484094 h 753125"/>
              <a:gd name="connsiteX50" fmla="*/ 443753 w 1707777"/>
              <a:gd name="connsiteY50" fmla="*/ 510988 h 753125"/>
              <a:gd name="connsiteX51" fmla="*/ 363071 w 1707777"/>
              <a:gd name="connsiteY51" fmla="*/ 537882 h 753125"/>
              <a:gd name="connsiteX52" fmla="*/ 322729 w 1707777"/>
              <a:gd name="connsiteY52" fmla="*/ 551329 h 753125"/>
              <a:gd name="connsiteX53" fmla="*/ 242047 w 1707777"/>
              <a:gd name="connsiteY53" fmla="*/ 605117 h 753125"/>
              <a:gd name="connsiteX54" fmla="*/ 174812 w 1707777"/>
              <a:gd name="connsiteY54" fmla="*/ 658906 h 753125"/>
              <a:gd name="connsiteX55" fmla="*/ 147918 w 1707777"/>
              <a:gd name="connsiteY55" fmla="*/ 699247 h 753125"/>
              <a:gd name="connsiteX56" fmla="*/ 67235 w 1707777"/>
              <a:gd name="connsiteY56" fmla="*/ 753035 h 7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707777" h="753125">
                <a:moveTo>
                  <a:pt x="67235" y="753035"/>
                </a:moveTo>
                <a:cubicBezTo>
                  <a:pt x="51547" y="750794"/>
                  <a:pt x="63246" y="706607"/>
                  <a:pt x="53788" y="685800"/>
                </a:cubicBezTo>
                <a:cubicBezTo>
                  <a:pt x="40413" y="656374"/>
                  <a:pt x="0" y="605117"/>
                  <a:pt x="0" y="605117"/>
                </a:cubicBezTo>
                <a:cubicBezTo>
                  <a:pt x="10287" y="563969"/>
                  <a:pt x="9386" y="541943"/>
                  <a:pt x="40341" y="510988"/>
                </a:cubicBezTo>
                <a:cubicBezTo>
                  <a:pt x="51769" y="499560"/>
                  <a:pt x="68062" y="494190"/>
                  <a:pt x="80682" y="484094"/>
                </a:cubicBezTo>
                <a:cubicBezTo>
                  <a:pt x="90582" y="476174"/>
                  <a:pt x="96237" y="462870"/>
                  <a:pt x="107577" y="457200"/>
                </a:cubicBezTo>
                <a:cubicBezTo>
                  <a:pt x="132933" y="444522"/>
                  <a:pt x="164671" y="446031"/>
                  <a:pt x="188259" y="430306"/>
                </a:cubicBezTo>
                <a:cubicBezTo>
                  <a:pt x="240394" y="395549"/>
                  <a:pt x="213268" y="408523"/>
                  <a:pt x="268941" y="389965"/>
                </a:cubicBezTo>
                <a:cubicBezTo>
                  <a:pt x="277906" y="381000"/>
                  <a:pt x="287915" y="372970"/>
                  <a:pt x="295835" y="363070"/>
                </a:cubicBezTo>
                <a:cubicBezTo>
                  <a:pt x="305931" y="350450"/>
                  <a:pt x="310109" y="332825"/>
                  <a:pt x="322729" y="322729"/>
                </a:cubicBezTo>
                <a:cubicBezTo>
                  <a:pt x="333798" y="313874"/>
                  <a:pt x="349624" y="313764"/>
                  <a:pt x="363071" y="309282"/>
                </a:cubicBezTo>
                <a:cubicBezTo>
                  <a:pt x="427000" y="266663"/>
                  <a:pt x="388080" y="287499"/>
                  <a:pt x="484094" y="255494"/>
                </a:cubicBezTo>
                <a:cubicBezTo>
                  <a:pt x="484096" y="255493"/>
                  <a:pt x="564775" y="228600"/>
                  <a:pt x="564777" y="228600"/>
                </a:cubicBezTo>
                <a:lnTo>
                  <a:pt x="699247" y="215153"/>
                </a:lnTo>
                <a:lnTo>
                  <a:pt x="820271" y="174812"/>
                </a:lnTo>
                <a:lnTo>
                  <a:pt x="860612" y="161365"/>
                </a:lnTo>
                <a:cubicBezTo>
                  <a:pt x="869577" y="152400"/>
                  <a:pt x="877606" y="142390"/>
                  <a:pt x="887506" y="134470"/>
                </a:cubicBezTo>
                <a:cubicBezTo>
                  <a:pt x="900126" y="124374"/>
                  <a:pt x="917205" y="119739"/>
                  <a:pt x="927847" y="107576"/>
                </a:cubicBezTo>
                <a:cubicBezTo>
                  <a:pt x="1037663" y="-17928"/>
                  <a:pt x="931209" y="60511"/>
                  <a:pt x="1021977" y="0"/>
                </a:cubicBezTo>
                <a:cubicBezTo>
                  <a:pt x="1081225" y="8464"/>
                  <a:pt x="1115678" y="-428"/>
                  <a:pt x="1156447" y="40341"/>
                </a:cubicBezTo>
                <a:cubicBezTo>
                  <a:pt x="1167875" y="51769"/>
                  <a:pt x="1169636" y="72117"/>
                  <a:pt x="1183341" y="80682"/>
                </a:cubicBezTo>
                <a:cubicBezTo>
                  <a:pt x="1207381" y="95707"/>
                  <a:pt x="1237130" y="98611"/>
                  <a:pt x="1264024" y="107576"/>
                </a:cubicBezTo>
                <a:lnTo>
                  <a:pt x="1304365" y="121023"/>
                </a:lnTo>
                <a:cubicBezTo>
                  <a:pt x="1446653" y="85451"/>
                  <a:pt x="1279096" y="133748"/>
                  <a:pt x="1398494" y="80682"/>
                </a:cubicBezTo>
                <a:cubicBezTo>
                  <a:pt x="1424400" y="69168"/>
                  <a:pt x="1479177" y="53788"/>
                  <a:pt x="1479177" y="53788"/>
                </a:cubicBezTo>
                <a:cubicBezTo>
                  <a:pt x="1515036" y="58270"/>
                  <a:pt x="1552721" y="55081"/>
                  <a:pt x="1586753" y="67235"/>
                </a:cubicBezTo>
                <a:cubicBezTo>
                  <a:pt x="1617193" y="78106"/>
                  <a:pt x="1667435" y="121023"/>
                  <a:pt x="1667435" y="121023"/>
                </a:cubicBezTo>
                <a:cubicBezTo>
                  <a:pt x="1681031" y="141417"/>
                  <a:pt x="1707777" y="173872"/>
                  <a:pt x="1707777" y="201706"/>
                </a:cubicBezTo>
                <a:cubicBezTo>
                  <a:pt x="1707777" y="249034"/>
                  <a:pt x="1694748" y="281131"/>
                  <a:pt x="1680882" y="322729"/>
                </a:cubicBezTo>
                <a:cubicBezTo>
                  <a:pt x="1671917" y="309282"/>
                  <a:pt x="1666151" y="293030"/>
                  <a:pt x="1653988" y="282388"/>
                </a:cubicBezTo>
                <a:cubicBezTo>
                  <a:pt x="1629663" y="261103"/>
                  <a:pt x="1573306" y="228600"/>
                  <a:pt x="1573306" y="228600"/>
                </a:cubicBezTo>
                <a:cubicBezTo>
                  <a:pt x="1568824" y="215153"/>
                  <a:pt x="1571393" y="196498"/>
                  <a:pt x="1559859" y="188259"/>
                </a:cubicBezTo>
                <a:cubicBezTo>
                  <a:pt x="1536791" y="171782"/>
                  <a:pt x="1479177" y="161365"/>
                  <a:pt x="1479177" y="161365"/>
                </a:cubicBezTo>
                <a:cubicBezTo>
                  <a:pt x="1446366" y="172302"/>
                  <a:pt x="1424562" y="175638"/>
                  <a:pt x="1398494" y="201706"/>
                </a:cubicBezTo>
                <a:cubicBezTo>
                  <a:pt x="1387066" y="213134"/>
                  <a:pt x="1385305" y="233482"/>
                  <a:pt x="1371600" y="242047"/>
                </a:cubicBezTo>
                <a:cubicBezTo>
                  <a:pt x="1347560" y="257072"/>
                  <a:pt x="1290918" y="268941"/>
                  <a:pt x="1290918" y="268941"/>
                </a:cubicBezTo>
                <a:cubicBezTo>
                  <a:pt x="1259541" y="264459"/>
                  <a:pt x="1225137" y="269668"/>
                  <a:pt x="1196788" y="255494"/>
                </a:cubicBezTo>
                <a:cubicBezTo>
                  <a:pt x="1184110" y="249155"/>
                  <a:pt x="1194875" y="223392"/>
                  <a:pt x="1183341" y="215153"/>
                </a:cubicBezTo>
                <a:cubicBezTo>
                  <a:pt x="1160273" y="198676"/>
                  <a:pt x="1129553" y="197224"/>
                  <a:pt x="1102659" y="188259"/>
                </a:cubicBezTo>
                <a:lnTo>
                  <a:pt x="1062318" y="174812"/>
                </a:lnTo>
                <a:cubicBezTo>
                  <a:pt x="1048871" y="183777"/>
                  <a:pt x="1034597" y="191610"/>
                  <a:pt x="1021977" y="201706"/>
                </a:cubicBezTo>
                <a:cubicBezTo>
                  <a:pt x="980287" y="235057"/>
                  <a:pt x="1009922" y="227903"/>
                  <a:pt x="954741" y="255494"/>
                </a:cubicBezTo>
                <a:cubicBezTo>
                  <a:pt x="942063" y="261833"/>
                  <a:pt x="926791" y="262057"/>
                  <a:pt x="914400" y="268941"/>
                </a:cubicBezTo>
                <a:cubicBezTo>
                  <a:pt x="886145" y="284638"/>
                  <a:pt x="860612" y="304800"/>
                  <a:pt x="833718" y="322729"/>
                </a:cubicBezTo>
                <a:cubicBezTo>
                  <a:pt x="820271" y="331694"/>
                  <a:pt x="804805" y="338195"/>
                  <a:pt x="793377" y="349623"/>
                </a:cubicBezTo>
                <a:cubicBezTo>
                  <a:pt x="784412" y="358588"/>
                  <a:pt x="778836" y="373666"/>
                  <a:pt x="766482" y="376517"/>
                </a:cubicBezTo>
                <a:cubicBezTo>
                  <a:pt x="718241" y="387650"/>
                  <a:pt x="667871" y="385482"/>
                  <a:pt x="618565" y="389965"/>
                </a:cubicBezTo>
                <a:cubicBezTo>
                  <a:pt x="605118" y="394447"/>
                  <a:pt x="590378" y="396119"/>
                  <a:pt x="578224" y="403412"/>
                </a:cubicBezTo>
                <a:cubicBezTo>
                  <a:pt x="523391" y="436311"/>
                  <a:pt x="579408" y="426669"/>
                  <a:pt x="524435" y="470647"/>
                </a:cubicBezTo>
                <a:cubicBezTo>
                  <a:pt x="513367" y="479502"/>
                  <a:pt x="496772" y="477755"/>
                  <a:pt x="484094" y="484094"/>
                </a:cubicBezTo>
                <a:cubicBezTo>
                  <a:pt x="469639" y="491322"/>
                  <a:pt x="458521" y="504424"/>
                  <a:pt x="443753" y="510988"/>
                </a:cubicBezTo>
                <a:cubicBezTo>
                  <a:pt x="417848" y="522502"/>
                  <a:pt x="389965" y="528917"/>
                  <a:pt x="363071" y="537882"/>
                </a:cubicBezTo>
                <a:lnTo>
                  <a:pt x="322729" y="551329"/>
                </a:lnTo>
                <a:cubicBezTo>
                  <a:pt x="295835" y="569258"/>
                  <a:pt x="264902" y="582261"/>
                  <a:pt x="242047" y="605117"/>
                </a:cubicBezTo>
                <a:cubicBezTo>
                  <a:pt x="203725" y="643440"/>
                  <a:pt x="225702" y="624979"/>
                  <a:pt x="174812" y="658906"/>
                </a:cubicBezTo>
                <a:cubicBezTo>
                  <a:pt x="165847" y="672353"/>
                  <a:pt x="159346" y="687819"/>
                  <a:pt x="147918" y="699247"/>
                </a:cubicBezTo>
                <a:cubicBezTo>
                  <a:pt x="131690" y="715475"/>
                  <a:pt x="82923" y="755276"/>
                  <a:pt x="67235" y="75303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5A20B39-A824-4E05-936F-44E0920F6A03}"/>
              </a:ext>
            </a:extLst>
          </p:cNvPr>
          <p:cNvSpPr/>
          <p:nvPr/>
        </p:nvSpPr>
        <p:spPr>
          <a:xfrm>
            <a:off x="9265368" y="1856926"/>
            <a:ext cx="1151069" cy="1047639"/>
          </a:xfrm>
          <a:custGeom>
            <a:avLst/>
            <a:gdLst>
              <a:gd name="connsiteX0" fmla="*/ 605118 w 1304365"/>
              <a:gd name="connsiteY0" fmla="*/ 1317812 h 1321133"/>
              <a:gd name="connsiteX1" fmla="*/ 537882 w 1304365"/>
              <a:gd name="connsiteY1" fmla="*/ 1277470 h 1321133"/>
              <a:gd name="connsiteX2" fmla="*/ 457200 w 1304365"/>
              <a:gd name="connsiteY2" fmla="*/ 1237129 h 1321133"/>
              <a:gd name="connsiteX3" fmla="*/ 389965 w 1304365"/>
              <a:gd name="connsiteY3" fmla="*/ 1116106 h 1321133"/>
              <a:gd name="connsiteX4" fmla="*/ 363071 w 1304365"/>
              <a:gd name="connsiteY4" fmla="*/ 1075765 h 1321133"/>
              <a:gd name="connsiteX5" fmla="*/ 336177 w 1304365"/>
              <a:gd name="connsiteY5" fmla="*/ 995082 h 1321133"/>
              <a:gd name="connsiteX6" fmla="*/ 322730 w 1304365"/>
              <a:gd name="connsiteY6" fmla="*/ 954741 h 1321133"/>
              <a:gd name="connsiteX7" fmla="*/ 295835 w 1304365"/>
              <a:gd name="connsiteY7" fmla="*/ 927847 h 1321133"/>
              <a:gd name="connsiteX8" fmla="*/ 268941 w 1304365"/>
              <a:gd name="connsiteY8" fmla="*/ 847165 h 1321133"/>
              <a:gd name="connsiteX9" fmla="*/ 255494 w 1304365"/>
              <a:gd name="connsiteY9" fmla="*/ 806823 h 1321133"/>
              <a:gd name="connsiteX10" fmla="*/ 228600 w 1304365"/>
              <a:gd name="connsiteY10" fmla="*/ 766482 h 1321133"/>
              <a:gd name="connsiteX11" fmla="*/ 147918 w 1304365"/>
              <a:gd name="connsiteY11" fmla="*/ 605118 h 1321133"/>
              <a:gd name="connsiteX12" fmla="*/ 107577 w 1304365"/>
              <a:gd name="connsiteY12" fmla="*/ 591670 h 1321133"/>
              <a:gd name="connsiteX13" fmla="*/ 80682 w 1304365"/>
              <a:gd name="connsiteY13" fmla="*/ 564776 h 1321133"/>
              <a:gd name="connsiteX14" fmla="*/ 40341 w 1304365"/>
              <a:gd name="connsiteY14" fmla="*/ 537882 h 1321133"/>
              <a:gd name="connsiteX15" fmla="*/ 0 w 1304365"/>
              <a:gd name="connsiteY15" fmla="*/ 457200 h 1321133"/>
              <a:gd name="connsiteX16" fmla="*/ 40341 w 1304365"/>
              <a:gd name="connsiteY16" fmla="*/ 376518 h 1321133"/>
              <a:gd name="connsiteX17" fmla="*/ 80682 w 1304365"/>
              <a:gd name="connsiteY17" fmla="*/ 363070 h 1321133"/>
              <a:gd name="connsiteX18" fmla="*/ 107577 w 1304365"/>
              <a:gd name="connsiteY18" fmla="*/ 336176 h 1321133"/>
              <a:gd name="connsiteX19" fmla="*/ 147918 w 1304365"/>
              <a:gd name="connsiteY19" fmla="*/ 322729 h 1321133"/>
              <a:gd name="connsiteX20" fmla="*/ 201706 w 1304365"/>
              <a:gd name="connsiteY20" fmla="*/ 242047 h 1321133"/>
              <a:gd name="connsiteX21" fmla="*/ 228600 w 1304365"/>
              <a:gd name="connsiteY21" fmla="*/ 201706 h 1321133"/>
              <a:gd name="connsiteX22" fmla="*/ 255494 w 1304365"/>
              <a:gd name="connsiteY22" fmla="*/ 161365 h 1321133"/>
              <a:gd name="connsiteX23" fmla="*/ 282388 w 1304365"/>
              <a:gd name="connsiteY23" fmla="*/ 134470 h 1321133"/>
              <a:gd name="connsiteX24" fmla="*/ 309282 w 1304365"/>
              <a:gd name="connsiteY24" fmla="*/ 53788 h 1321133"/>
              <a:gd name="connsiteX25" fmla="*/ 443753 w 1304365"/>
              <a:gd name="connsiteY25" fmla="*/ 13447 h 1321133"/>
              <a:gd name="connsiteX26" fmla="*/ 564777 w 1304365"/>
              <a:gd name="connsiteY26" fmla="*/ 0 h 1321133"/>
              <a:gd name="connsiteX27" fmla="*/ 860612 w 1304365"/>
              <a:gd name="connsiteY27" fmla="*/ 13447 h 1321133"/>
              <a:gd name="connsiteX28" fmla="*/ 941294 w 1304365"/>
              <a:gd name="connsiteY28" fmla="*/ 26894 h 1321133"/>
              <a:gd name="connsiteX29" fmla="*/ 1169894 w 1304365"/>
              <a:gd name="connsiteY29" fmla="*/ 0 h 1321133"/>
              <a:gd name="connsiteX30" fmla="*/ 1264024 w 1304365"/>
              <a:gd name="connsiteY30" fmla="*/ 26894 h 1321133"/>
              <a:gd name="connsiteX31" fmla="*/ 1304365 w 1304365"/>
              <a:gd name="connsiteY31" fmla="*/ 53788 h 1321133"/>
              <a:gd name="connsiteX32" fmla="*/ 1183341 w 1304365"/>
              <a:gd name="connsiteY32" fmla="*/ 94129 h 1321133"/>
              <a:gd name="connsiteX33" fmla="*/ 1143000 w 1304365"/>
              <a:gd name="connsiteY33" fmla="*/ 107576 h 1321133"/>
              <a:gd name="connsiteX34" fmla="*/ 1062318 w 1304365"/>
              <a:gd name="connsiteY34" fmla="*/ 147918 h 1321133"/>
              <a:gd name="connsiteX35" fmla="*/ 981635 w 1304365"/>
              <a:gd name="connsiteY35" fmla="*/ 188259 h 1321133"/>
              <a:gd name="connsiteX36" fmla="*/ 914400 w 1304365"/>
              <a:gd name="connsiteY36" fmla="*/ 242047 h 1321133"/>
              <a:gd name="connsiteX37" fmla="*/ 887506 w 1304365"/>
              <a:gd name="connsiteY37" fmla="*/ 282388 h 1321133"/>
              <a:gd name="connsiteX38" fmla="*/ 847165 w 1304365"/>
              <a:gd name="connsiteY38" fmla="*/ 295835 h 1321133"/>
              <a:gd name="connsiteX39" fmla="*/ 806824 w 1304365"/>
              <a:gd name="connsiteY39" fmla="*/ 322729 h 1321133"/>
              <a:gd name="connsiteX40" fmla="*/ 766482 w 1304365"/>
              <a:gd name="connsiteY40" fmla="*/ 403412 h 1321133"/>
              <a:gd name="connsiteX41" fmla="*/ 779930 w 1304365"/>
              <a:gd name="connsiteY41" fmla="*/ 443753 h 1321133"/>
              <a:gd name="connsiteX42" fmla="*/ 766482 w 1304365"/>
              <a:gd name="connsiteY42" fmla="*/ 578223 h 1321133"/>
              <a:gd name="connsiteX43" fmla="*/ 726141 w 1304365"/>
              <a:gd name="connsiteY43" fmla="*/ 699247 h 1321133"/>
              <a:gd name="connsiteX44" fmla="*/ 699247 w 1304365"/>
              <a:gd name="connsiteY44" fmla="*/ 779929 h 1321133"/>
              <a:gd name="connsiteX45" fmla="*/ 685800 w 1304365"/>
              <a:gd name="connsiteY45" fmla="*/ 820270 h 1321133"/>
              <a:gd name="connsiteX46" fmla="*/ 672353 w 1304365"/>
              <a:gd name="connsiteY46" fmla="*/ 927847 h 1321133"/>
              <a:gd name="connsiteX47" fmla="*/ 658906 w 1304365"/>
              <a:gd name="connsiteY47" fmla="*/ 981635 h 1321133"/>
              <a:gd name="connsiteX48" fmla="*/ 645459 w 1304365"/>
              <a:gd name="connsiteY48" fmla="*/ 1048870 h 1321133"/>
              <a:gd name="connsiteX49" fmla="*/ 632012 w 1304365"/>
              <a:gd name="connsiteY49" fmla="*/ 1183341 h 1321133"/>
              <a:gd name="connsiteX50" fmla="*/ 605118 w 1304365"/>
              <a:gd name="connsiteY50" fmla="*/ 1317812 h 13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304365" h="1321133">
                <a:moveTo>
                  <a:pt x="605118" y="1317812"/>
                </a:moveTo>
                <a:cubicBezTo>
                  <a:pt x="589430" y="1333500"/>
                  <a:pt x="561259" y="1289159"/>
                  <a:pt x="537882" y="1277470"/>
                </a:cubicBezTo>
                <a:cubicBezTo>
                  <a:pt x="426533" y="1221795"/>
                  <a:pt x="572815" y="1314206"/>
                  <a:pt x="457200" y="1237129"/>
                </a:cubicBezTo>
                <a:cubicBezTo>
                  <a:pt x="433532" y="1166124"/>
                  <a:pt x="451616" y="1208582"/>
                  <a:pt x="389965" y="1116106"/>
                </a:cubicBezTo>
                <a:lnTo>
                  <a:pt x="363071" y="1075765"/>
                </a:lnTo>
                <a:lnTo>
                  <a:pt x="336177" y="995082"/>
                </a:lnTo>
                <a:cubicBezTo>
                  <a:pt x="331695" y="981635"/>
                  <a:pt x="332753" y="964764"/>
                  <a:pt x="322730" y="954741"/>
                </a:cubicBezTo>
                <a:lnTo>
                  <a:pt x="295835" y="927847"/>
                </a:lnTo>
                <a:lnTo>
                  <a:pt x="268941" y="847165"/>
                </a:lnTo>
                <a:cubicBezTo>
                  <a:pt x="264459" y="833718"/>
                  <a:pt x="263357" y="818617"/>
                  <a:pt x="255494" y="806823"/>
                </a:cubicBezTo>
                <a:cubicBezTo>
                  <a:pt x="246529" y="793376"/>
                  <a:pt x="235164" y="781250"/>
                  <a:pt x="228600" y="766482"/>
                </a:cubicBezTo>
                <a:cubicBezTo>
                  <a:pt x="214071" y="733792"/>
                  <a:pt x="191679" y="619706"/>
                  <a:pt x="147918" y="605118"/>
                </a:cubicBezTo>
                <a:lnTo>
                  <a:pt x="107577" y="591670"/>
                </a:lnTo>
                <a:cubicBezTo>
                  <a:pt x="98612" y="582705"/>
                  <a:pt x="90582" y="572696"/>
                  <a:pt x="80682" y="564776"/>
                </a:cubicBezTo>
                <a:cubicBezTo>
                  <a:pt x="68062" y="554680"/>
                  <a:pt x="51769" y="549310"/>
                  <a:pt x="40341" y="537882"/>
                </a:cubicBezTo>
                <a:cubicBezTo>
                  <a:pt x="14274" y="511815"/>
                  <a:pt x="10937" y="490010"/>
                  <a:pt x="0" y="457200"/>
                </a:cubicBezTo>
                <a:cubicBezTo>
                  <a:pt x="8858" y="430625"/>
                  <a:pt x="16643" y="395477"/>
                  <a:pt x="40341" y="376518"/>
                </a:cubicBezTo>
                <a:cubicBezTo>
                  <a:pt x="51409" y="367663"/>
                  <a:pt x="67235" y="367553"/>
                  <a:pt x="80682" y="363070"/>
                </a:cubicBezTo>
                <a:cubicBezTo>
                  <a:pt x="89647" y="354105"/>
                  <a:pt x="96705" y="342699"/>
                  <a:pt x="107577" y="336176"/>
                </a:cubicBezTo>
                <a:cubicBezTo>
                  <a:pt x="119731" y="328883"/>
                  <a:pt x="137895" y="332752"/>
                  <a:pt x="147918" y="322729"/>
                </a:cubicBezTo>
                <a:cubicBezTo>
                  <a:pt x="170774" y="299873"/>
                  <a:pt x="183777" y="268941"/>
                  <a:pt x="201706" y="242047"/>
                </a:cubicBezTo>
                <a:lnTo>
                  <a:pt x="228600" y="201706"/>
                </a:lnTo>
                <a:cubicBezTo>
                  <a:pt x="237565" y="188259"/>
                  <a:pt x="244066" y="172793"/>
                  <a:pt x="255494" y="161365"/>
                </a:cubicBezTo>
                <a:lnTo>
                  <a:pt x="282388" y="134470"/>
                </a:lnTo>
                <a:cubicBezTo>
                  <a:pt x="291353" y="107576"/>
                  <a:pt x="282388" y="62753"/>
                  <a:pt x="309282" y="53788"/>
                </a:cubicBezTo>
                <a:cubicBezTo>
                  <a:pt x="340695" y="43317"/>
                  <a:pt x="406012" y="19253"/>
                  <a:pt x="443753" y="13447"/>
                </a:cubicBezTo>
                <a:cubicBezTo>
                  <a:pt x="483871" y="7275"/>
                  <a:pt x="524436" y="4482"/>
                  <a:pt x="564777" y="0"/>
                </a:cubicBezTo>
                <a:cubicBezTo>
                  <a:pt x="663389" y="4482"/>
                  <a:pt x="762149" y="6414"/>
                  <a:pt x="860612" y="13447"/>
                </a:cubicBezTo>
                <a:cubicBezTo>
                  <a:pt x="887808" y="15390"/>
                  <a:pt x="914029" y="26894"/>
                  <a:pt x="941294" y="26894"/>
                </a:cubicBezTo>
                <a:cubicBezTo>
                  <a:pt x="991097" y="26894"/>
                  <a:pt x="1112932" y="8137"/>
                  <a:pt x="1169894" y="0"/>
                </a:cubicBezTo>
                <a:cubicBezTo>
                  <a:pt x="1187126" y="4308"/>
                  <a:pt x="1244734" y="17249"/>
                  <a:pt x="1264024" y="26894"/>
                </a:cubicBezTo>
                <a:cubicBezTo>
                  <a:pt x="1278479" y="34121"/>
                  <a:pt x="1290918" y="44823"/>
                  <a:pt x="1304365" y="53788"/>
                </a:cubicBezTo>
                <a:lnTo>
                  <a:pt x="1183341" y="94129"/>
                </a:lnTo>
                <a:cubicBezTo>
                  <a:pt x="1169894" y="98611"/>
                  <a:pt x="1154794" y="99713"/>
                  <a:pt x="1143000" y="107576"/>
                </a:cubicBezTo>
                <a:cubicBezTo>
                  <a:pt x="1027389" y="184650"/>
                  <a:pt x="1173664" y="92244"/>
                  <a:pt x="1062318" y="147918"/>
                </a:cubicBezTo>
                <a:cubicBezTo>
                  <a:pt x="958058" y="200049"/>
                  <a:pt x="1083026" y="154463"/>
                  <a:pt x="981635" y="188259"/>
                </a:cubicBezTo>
                <a:cubicBezTo>
                  <a:pt x="904561" y="303871"/>
                  <a:pt x="1007188" y="167816"/>
                  <a:pt x="914400" y="242047"/>
                </a:cubicBezTo>
                <a:cubicBezTo>
                  <a:pt x="901780" y="252143"/>
                  <a:pt x="900126" y="272292"/>
                  <a:pt x="887506" y="282388"/>
                </a:cubicBezTo>
                <a:cubicBezTo>
                  <a:pt x="876438" y="291243"/>
                  <a:pt x="859843" y="289496"/>
                  <a:pt x="847165" y="295835"/>
                </a:cubicBezTo>
                <a:cubicBezTo>
                  <a:pt x="832710" y="303063"/>
                  <a:pt x="820271" y="313764"/>
                  <a:pt x="806824" y="322729"/>
                </a:cubicBezTo>
                <a:cubicBezTo>
                  <a:pt x="793227" y="343125"/>
                  <a:pt x="766482" y="375576"/>
                  <a:pt x="766482" y="403412"/>
                </a:cubicBezTo>
                <a:cubicBezTo>
                  <a:pt x="766482" y="417586"/>
                  <a:pt x="775447" y="430306"/>
                  <a:pt x="779930" y="443753"/>
                </a:cubicBezTo>
                <a:cubicBezTo>
                  <a:pt x="775447" y="488576"/>
                  <a:pt x="774784" y="533948"/>
                  <a:pt x="766482" y="578223"/>
                </a:cubicBezTo>
                <a:lnTo>
                  <a:pt x="726141" y="699247"/>
                </a:lnTo>
                <a:lnTo>
                  <a:pt x="699247" y="779929"/>
                </a:lnTo>
                <a:lnTo>
                  <a:pt x="685800" y="820270"/>
                </a:lnTo>
                <a:cubicBezTo>
                  <a:pt x="681318" y="856129"/>
                  <a:pt x="678294" y="892201"/>
                  <a:pt x="672353" y="927847"/>
                </a:cubicBezTo>
                <a:cubicBezTo>
                  <a:pt x="669315" y="946077"/>
                  <a:pt x="662915" y="963594"/>
                  <a:pt x="658906" y="981635"/>
                </a:cubicBezTo>
                <a:cubicBezTo>
                  <a:pt x="653948" y="1003946"/>
                  <a:pt x="649941" y="1026458"/>
                  <a:pt x="645459" y="1048870"/>
                </a:cubicBezTo>
                <a:cubicBezTo>
                  <a:pt x="640977" y="1093694"/>
                  <a:pt x="638383" y="1138747"/>
                  <a:pt x="632012" y="1183341"/>
                </a:cubicBezTo>
                <a:cubicBezTo>
                  <a:pt x="613129" y="1315521"/>
                  <a:pt x="620806" y="1302124"/>
                  <a:pt x="605118" y="131781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3D86F02-D908-4C59-8EDA-66E4E163C272}"/>
              </a:ext>
            </a:extLst>
          </p:cNvPr>
          <p:cNvCxnSpPr>
            <a:cxnSpLocks/>
          </p:cNvCxnSpPr>
          <p:nvPr/>
        </p:nvCxnSpPr>
        <p:spPr>
          <a:xfrm flipH="1">
            <a:off x="8003689" y="3506993"/>
            <a:ext cx="96819" cy="22591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B3657F97-EA33-453B-B398-3965AC0218F3}"/>
              </a:ext>
            </a:extLst>
          </p:cNvPr>
          <p:cNvCxnSpPr>
            <a:cxnSpLocks/>
          </p:cNvCxnSpPr>
          <p:nvPr/>
        </p:nvCxnSpPr>
        <p:spPr>
          <a:xfrm>
            <a:off x="8003689" y="3732904"/>
            <a:ext cx="580913" cy="6562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42B4BC49-252D-4AB9-A654-6D3FC9889B37}"/>
              </a:ext>
            </a:extLst>
          </p:cNvPr>
          <p:cNvCxnSpPr>
            <a:cxnSpLocks/>
          </p:cNvCxnSpPr>
          <p:nvPr/>
        </p:nvCxnSpPr>
        <p:spPr>
          <a:xfrm flipV="1">
            <a:off x="8584602" y="3506993"/>
            <a:ext cx="1247887" cy="88212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16F2703-83F7-4001-AE1B-CA177106A6A5}"/>
              </a:ext>
            </a:extLst>
          </p:cNvPr>
          <p:cNvCxnSpPr>
            <a:cxnSpLocks/>
          </p:cNvCxnSpPr>
          <p:nvPr/>
        </p:nvCxnSpPr>
        <p:spPr>
          <a:xfrm flipH="1" flipV="1">
            <a:off x="9047181" y="2904565"/>
            <a:ext cx="785309" cy="6024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EA15F18B-9CF2-4ACC-BA9B-7E240917BE7F}"/>
              </a:ext>
            </a:extLst>
          </p:cNvPr>
          <p:cNvCxnSpPr>
            <a:cxnSpLocks/>
          </p:cNvCxnSpPr>
          <p:nvPr/>
        </p:nvCxnSpPr>
        <p:spPr>
          <a:xfrm flipV="1">
            <a:off x="8100508" y="2904565"/>
            <a:ext cx="946673" cy="6024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6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4BF4CBD-D7D7-4262-A316-67F9A1E7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FORESTACION 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8A30A46-CBF6-4AAC-A957-B710218EC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1F727A2B-88AD-4261-B443-6B352E6A8D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8" r="25831"/>
          <a:stretch/>
        </p:blipFill>
        <p:spPr>
          <a:xfrm>
            <a:off x="6917167" y="2039045"/>
            <a:ext cx="3958814" cy="3905349"/>
          </a:xfr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B83BCA6-CC7E-4FC6-AE6D-3CF9E55E98B0}"/>
              </a:ext>
            </a:extLst>
          </p:cNvPr>
          <p:cNvCxnSpPr>
            <a:cxnSpLocks/>
          </p:cNvCxnSpPr>
          <p:nvPr/>
        </p:nvCxnSpPr>
        <p:spPr>
          <a:xfrm>
            <a:off x="7670202" y="3151991"/>
            <a:ext cx="0" cy="206546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72EAD8-87A0-4394-A79A-E7B2745BBDEF}"/>
              </a:ext>
            </a:extLst>
          </p:cNvPr>
          <p:cNvCxnSpPr>
            <a:cxnSpLocks/>
          </p:cNvCxnSpPr>
          <p:nvPr/>
        </p:nvCxnSpPr>
        <p:spPr>
          <a:xfrm>
            <a:off x="7670202" y="5217459"/>
            <a:ext cx="220531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A4DB57A-8C21-4E11-9C0F-6067052403AD}"/>
              </a:ext>
            </a:extLst>
          </p:cNvPr>
          <p:cNvCxnSpPr>
            <a:cxnSpLocks/>
          </p:cNvCxnSpPr>
          <p:nvPr/>
        </p:nvCxnSpPr>
        <p:spPr>
          <a:xfrm flipV="1">
            <a:off x="9875520" y="4948518"/>
            <a:ext cx="333487" cy="2689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D47472BE-A69E-4D70-B679-E972713768E4}"/>
              </a:ext>
            </a:extLst>
          </p:cNvPr>
          <p:cNvCxnSpPr/>
          <p:nvPr/>
        </p:nvCxnSpPr>
        <p:spPr>
          <a:xfrm flipV="1">
            <a:off x="10209007" y="3151991"/>
            <a:ext cx="0" cy="179652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71B99F1-9468-4518-AC0C-D2741D6591AC}"/>
              </a:ext>
            </a:extLst>
          </p:cNvPr>
          <p:cNvCxnSpPr/>
          <p:nvPr/>
        </p:nvCxnSpPr>
        <p:spPr>
          <a:xfrm>
            <a:off x="7670202" y="3151991"/>
            <a:ext cx="254956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6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66B69-A9BB-4370-BCAB-E517561A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Arial" panose="020B0604020202020204" pitchFamily="34" charset="0"/>
                <a:cs typeface="Arial" panose="020B0604020202020204" pitchFamily="34" charset="0"/>
              </a:rPr>
              <a:t>UBICACIÓN DEL TERRENO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4495598F-E77B-4CE0-B6D7-A6C3BE2F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55" y="1825625"/>
            <a:ext cx="8710089" cy="4351338"/>
          </a:xfr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30FFF71-471C-4427-BA53-87DAD1B6058C}"/>
              </a:ext>
            </a:extLst>
          </p:cNvPr>
          <p:cNvSpPr/>
          <p:nvPr/>
        </p:nvSpPr>
        <p:spPr>
          <a:xfrm>
            <a:off x="6992471" y="3428999"/>
            <a:ext cx="271092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MANZANA DEL TERRENO</a:t>
            </a:r>
          </a:p>
        </p:txBody>
      </p:sp>
    </p:spTree>
    <p:extLst>
      <p:ext uri="{BB962C8B-B14F-4D97-AF65-F5344CB8AC3E}">
        <p14:creationId xmlns:p14="http://schemas.microsoft.com/office/powerpoint/2010/main" val="49367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673BA-1126-4B4B-8C08-9F891DFE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TERRENO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5CF188-E02F-4827-80FD-E9A48D276E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t="17516" r="19765" b="7883"/>
          <a:stretch/>
        </p:blipFill>
        <p:spPr>
          <a:xfrm>
            <a:off x="6389648" y="1148576"/>
            <a:ext cx="3523785" cy="4372424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DA2A11-FD50-436F-ACA1-60A6A36F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b="1" u="sng" dirty="0"/>
              <a:t>CIUDAD:</a:t>
            </a:r>
            <a:r>
              <a:rPr lang="es-AR" dirty="0"/>
              <a:t> MAR DEL PLATA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b="1" u="sng" dirty="0"/>
              <a:t>CALLE:</a:t>
            </a:r>
            <a:r>
              <a:rPr lang="es-AR" dirty="0"/>
              <a:t> CROCCE 1790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dirty="0"/>
              <a:t>MZ 39 - PARCEELA 7ª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b="1" u="sng" dirty="0"/>
              <a:t>DISTRITO:</a:t>
            </a:r>
            <a:r>
              <a:rPr lang="es-AR" dirty="0"/>
              <a:t> R3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b="1" u="sng" dirty="0"/>
              <a:t>FOS:</a:t>
            </a:r>
            <a:r>
              <a:rPr lang="es-AR" dirty="0"/>
              <a:t> 0.6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b="1" u="sng" dirty="0"/>
              <a:t>FOT:</a:t>
            </a:r>
            <a:r>
              <a:rPr lang="es-AR" dirty="0"/>
              <a:t> 1.5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b="1" u="sng" dirty="0"/>
              <a:t>DIMENCIONES:   </a:t>
            </a:r>
            <a:r>
              <a:rPr lang="es-AR" dirty="0"/>
              <a:t>FRENTE: 32.9m       FONDO: 22.52m</a:t>
            </a:r>
          </a:p>
        </p:txBody>
      </p:sp>
    </p:spTree>
    <p:extLst>
      <p:ext uri="{BB962C8B-B14F-4D97-AF65-F5344CB8AC3E}">
        <p14:creationId xmlns:p14="http://schemas.microsoft.com/office/powerpoint/2010/main" val="56968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5B705-2B23-4BC3-95C3-20AC6CD9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CLIMA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161677A1-2C44-448A-BAE7-6D15BF7294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4" b="16784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F82A9B-73EF-4395-B4A1-45F7B36FE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/>
              <a:t>El terreno se encuentra en la zona IV d    (zona  marítima).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7137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60B14-75F4-4E10-BF77-2415743A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VIENTO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13CB1F94-6113-49CB-8DE3-B1909B17E5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r="2413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F776D1-05FF-4212-9AE5-911856207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3974009"/>
          </a:xfrm>
        </p:spPr>
        <p:txBody>
          <a:bodyPr>
            <a:normAutofit fontScale="92500" lnSpcReduction="10000"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Los vientos en Mar del Plata generalmente provienen del sur y sur-este.</a:t>
            </a: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FLECHAS AZULES: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VIENTOS FRIOS</a:t>
            </a:r>
          </a:p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FLECHAS ROJAS: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VIENTOS CALIDOS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10F88C-6007-471B-A5BB-F38457963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60646">
            <a:off x="9148152" y="2104649"/>
            <a:ext cx="519343" cy="79899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8FB54D7-9DDD-49CA-AC52-B1603BDA881A}"/>
              </a:ext>
            </a:extLst>
          </p:cNvPr>
          <p:cNvSpPr/>
          <p:nvPr/>
        </p:nvSpPr>
        <p:spPr>
          <a:xfrm>
            <a:off x="10333791" y="3461564"/>
            <a:ext cx="32895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s-E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14EA51E-0020-4EDE-9CC7-82FAB1CAB541}"/>
              </a:ext>
            </a:extLst>
          </p:cNvPr>
          <p:cNvSpPr/>
          <p:nvPr/>
        </p:nvSpPr>
        <p:spPr>
          <a:xfrm>
            <a:off x="8532565" y="4935984"/>
            <a:ext cx="44114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s-A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FC1B3A6-CF07-4D56-A802-CCF8C1097B0F}"/>
              </a:ext>
            </a:extLst>
          </p:cNvPr>
          <p:cNvSpPr/>
          <p:nvPr/>
        </p:nvSpPr>
        <p:spPr>
          <a:xfrm>
            <a:off x="7503882" y="3409196"/>
            <a:ext cx="48442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85C97B8-A936-4351-B0B6-C52A96E6DC73}"/>
              </a:ext>
            </a:extLst>
          </p:cNvPr>
          <p:cNvCxnSpPr/>
          <p:nvPr/>
        </p:nvCxnSpPr>
        <p:spPr>
          <a:xfrm flipH="1" flipV="1">
            <a:off x="8973711" y="4935984"/>
            <a:ext cx="93097" cy="933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CABD2EF5-A4FA-4B40-82B4-D544B87F2837}"/>
              </a:ext>
            </a:extLst>
          </p:cNvPr>
          <p:cNvCxnSpPr/>
          <p:nvPr/>
        </p:nvCxnSpPr>
        <p:spPr>
          <a:xfrm flipV="1">
            <a:off x="8260508" y="4935984"/>
            <a:ext cx="272057" cy="910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3749A54-9B6E-41B8-8C24-F777569E13F0}"/>
              </a:ext>
            </a:extLst>
          </p:cNvPr>
          <p:cNvCxnSpPr/>
          <p:nvPr/>
        </p:nvCxnSpPr>
        <p:spPr>
          <a:xfrm flipH="1" flipV="1">
            <a:off x="9294607" y="4744122"/>
            <a:ext cx="268941" cy="1000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B203E9E-DFF7-4E12-9DE3-85986FDB32A2}"/>
              </a:ext>
            </a:extLst>
          </p:cNvPr>
          <p:cNvCxnSpPr/>
          <p:nvPr/>
        </p:nvCxnSpPr>
        <p:spPr>
          <a:xfrm flipH="1" flipV="1">
            <a:off x="9655096" y="4625788"/>
            <a:ext cx="534243" cy="8641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A28B09B5-8F7B-4D18-B3CA-79C4B41617E1}"/>
              </a:ext>
            </a:extLst>
          </p:cNvPr>
          <p:cNvCxnSpPr/>
          <p:nvPr/>
        </p:nvCxnSpPr>
        <p:spPr>
          <a:xfrm>
            <a:off x="8532565" y="1527586"/>
            <a:ext cx="234917" cy="13016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BBF12E1D-EC9C-45B4-A12A-FD5630026B0C}"/>
              </a:ext>
            </a:extLst>
          </p:cNvPr>
          <p:cNvCxnSpPr/>
          <p:nvPr/>
        </p:nvCxnSpPr>
        <p:spPr>
          <a:xfrm flipH="1">
            <a:off x="9066808" y="1463040"/>
            <a:ext cx="77192" cy="12909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F63DCCC-EAA0-4C48-84C4-D739E539E744}"/>
              </a:ext>
            </a:extLst>
          </p:cNvPr>
          <p:cNvCxnSpPr/>
          <p:nvPr/>
        </p:nvCxnSpPr>
        <p:spPr>
          <a:xfrm flipH="1">
            <a:off x="9655096" y="1527586"/>
            <a:ext cx="317243" cy="13016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3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A71B9E74-32B9-4935-8AEF-5E6980E7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12440" cy="789021"/>
          </a:xfrm>
        </p:spPr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VIENTOS FRIOS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6AA4604-A5AA-4AF2-BD83-78B8420BA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4"/>
          <a:stretch/>
        </p:blipFill>
        <p:spPr>
          <a:xfrm>
            <a:off x="3583639" y="1435858"/>
            <a:ext cx="8608361" cy="468712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84EDE5-A9C8-4524-ABD2-EAF0A7584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656447" cy="3811588"/>
          </a:xfrm>
        </p:spPr>
        <p:txBody>
          <a:bodyPr/>
          <a:lstStyle/>
          <a:p>
            <a:r>
              <a:rPr lang="es-AR" dirty="0"/>
              <a:t>La línea azul representa el reparo contra los vientos fríos provenientes del sur.</a:t>
            </a:r>
          </a:p>
          <a:p>
            <a:r>
              <a:rPr lang="es-AR" dirty="0"/>
              <a:t>Aunque tengamos esos altos edificios al sur todavía queda un poco descubierta la zona sur-este.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26205D-DC87-4D12-8765-10D63370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3121569">
            <a:off x="6288747" y="5108460"/>
            <a:ext cx="519343" cy="79899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9202D1D-42F1-4E66-A3FD-633C4BE751FE}"/>
              </a:ext>
            </a:extLst>
          </p:cNvPr>
          <p:cNvCxnSpPr>
            <a:cxnSpLocks/>
          </p:cNvCxnSpPr>
          <p:nvPr/>
        </p:nvCxnSpPr>
        <p:spPr>
          <a:xfrm>
            <a:off x="5750970" y="4602222"/>
            <a:ext cx="1070721" cy="5358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A437C5D-FDD6-4C0D-9D11-B0308FEA86EA}"/>
              </a:ext>
            </a:extLst>
          </p:cNvPr>
          <p:cNvCxnSpPr>
            <a:cxnSpLocks/>
          </p:cNvCxnSpPr>
          <p:nvPr/>
        </p:nvCxnSpPr>
        <p:spPr>
          <a:xfrm flipH="1">
            <a:off x="6821691" y="4320293"/>
            <a:ext cx="2768623" cy="8177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3D6D2DF-D4BB-440C-9D90-161925701B60}"/>
              </a:ext>
            </a:extLst>
          </p:cNvPr>
          <p:cNvCxnSpPr>
            <a:cxnSpLocks/>
          </p:cNvCxnSpPr>
          <p:nvPr/>
        </p:nvCxnSpPr>
        <p:spPr>
          <a:xfrm flipH="1">
            <a:off x="5943263" y="3923386"/>
            <a:ext cx="2424845" cy="52850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4AA1783-B7E6-4D41-9C5B-9A5266CD70B1}"/>
              </a:ext>
            </a:extLst>
          </p:cNvPr>
          <p:cNvCxnSpPr>
            <a:cxnSpLocks/>
          </p:cNvCxnSpPr>
          <p:nvPr/>
        </p:nvCxnSpPr>
        <p:spPr>
          <a:xfrm>
            <a:off x="8368108" y="3920932"/>
            <a:ext cx="1222206" cy="39635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01881AB-BCDF-4EBD-9871-ED318768D522}"/>
              </a:ext>
            </a:extLst>
          </p:cNvPr>
          <p:cNvCxnSpPr>
            <a:cxnSpLocks/>
          </p:cNvCxnSpPr>
          <p:nvPr/>
        </p:nvCxnSpPr>
        <p:spPr>
          <a:xfrm flipV="1">
            <a:off x="5750970" y="4454892"/>
            <a:ext cx="192293" cy="1443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28C4E982-5548-43A5-80E8-67CC0C8E4F90}"/>
              </a:ext>
            </a:extLst>
          </p:cNvPr>
          <p:cNvSpPr/>
          <p:nvPr/>
        </p:nvSpPr>
        <p:spPr>
          <a:xfrm>
            <a:off x="7379145" y="1810686"/>
            <a:ext cx="4176861" cy="1968650"/>
          </a:xfrm>
          <a:custGeom>
            <a:avLst/>
            <a:gdLst>
              <a:gd name="connsiteX0" fmla="*/ 7112 w 4579112"/>
              <a:gd name="connsiteY0" fmla="*/ 1957891 h 2162287"/>
              <a:gd name="connsiteX1" fmla="*/ 17869 w 4579112"/>
              <a:gd name="connsiteY1" fmla="*/ 1871830 h 2162287"/>
              <a:gd name="connsiteX2" fmla="*/ 93173 w 4579112"/>
              <a:gd name="connsiteY2" fmla="*/ 1850315 h 2162287"/>
              <a:gd name="connsiteX3" fmla="*/ 146961 w 4579112"/>
              <a:gd name="connsiteY3" fmla="*/ 1828800 h 2162287"/>
              <a:gd name="connsiteX4" fmla="*/ 136204 w 4579112"/>
              <a:gd name="connsiteY4" fmla="*/ 1796527 h 2162287"/>
              <a:gd name="connsiteX5" fmla="*/ 125446 w 4579112"/>
              <a:gd name="connsiteY5" fmla="*/ 1742738 h 2162287"/>
              <a:gd name="connsiteX6" fmla="*/ 114688 w 4579112"/>
              <a:gd name="connsiteY6" fmla="*/ 1667435 h 2162287"/>
              <a:gd name="connsiteX7" fmla="*/ 103931 w 4579112"/>
              <a:gd name="connsiteY7" fmla="*/ 1602889 h 2162287"/>
              <a:gd name="connsiteX8" fmla="*/ 114688 w 4579112"/>
              <a:gd name="connsiteY8" fmla="*/ 1559858 h 2162287"/>
              <a:gd name="connsiteX9" fmla="*/ 146961 w 4579112"/>
              <a:gd name="connsiteY9" fmla="*/ 1549101 h 2162287"/>
              <a:gd name="connsiteX10" fmla="*/ 254538 w 4579112"/>
              <a:gd name="connsiteY10" fmla="*/ 1527585 h 2162287"/>
              <a:gd name="connsiteX11" fmla="*/ 200749 w 4579112"/>
              <a:gd name="connsiteY11" fmla="*/ 1366221 h 2162287"/>
              <a:gd name="connsiteX12" fmla="*/ 189992 w 4579112"/>
              <a:gd name="connsiteY12" fmla="*/ 1333948 h 2162287"/>
              <a:gd name="connsiteX13" fmla="*/ 179234 w 4579112"/>
              <a:gd name="connsiteY13" fmla="*/ 1301675 h 2162287"/>
              <a:gd name="connsiteX14" fmla="*/ 200749 w 4579112"/>
              <a:gd name="connsiteY14" fmla="*/ 1269402 h 2162287"/>
              <a:gd name="connsiteX15" fmla="*/ 233022 w 4579112"/>
              <a:gd name="connsiteY15" fmla="*/ 1258644 h 2162287"/>
              <a:gd name="connsiteX16" fmla="*/ 415902 w 4579112"/>
              <a:gd name="connsiteY16" fmla="*/ 1237129 h 2162287"/>
              <a:gd name="connsiteX17" fmla="*/ 491206 w 4579112"/>
              <a:gd name="connsiteY17" fmla="*/ 1183341 h 2162287"/>
              <a:gd name="connsiteX18" fmla="*/ 501964 w 4579112"/>
              <a:gd name="connsiteY18" fmla="*/ 1097280 h 2162287"/>
              <a:gd name="connsiteX19" fmla="*/ 512721 w 4579112"/>
              <a:gd name="connsiteY19" fmla="*/ 1065007 h 2162287"/>
              <a:gd name="connsiteX20" fmla="*/ 523479 w 4579112"/>
              <a:gd name="connsiteY20" fmla="*/ 978945 h 2162287"/>
              <a:gd name="connsiteX21" fmla="*/ 544994 w 4579112"/>
              <a:gd name="connsiteY21" fmla="*/ 946672 h 2162287"/>
              <a:gd name="connsiteX22" fmla="*/ 609540 w 4579112"/>
              <a:gd name="connsiteY22" fmla="*/ 925157 h 2162287"/>
              <a:gd name="connsiteX23" fmla="*/ 684844 w 4579112"/>
              <a:gd name="connsiteY23" fmla="*/ 903642 h 2162287"/>
              <a:gd name="connsiteX24" fmla="*/ 749389 w 4579112"/>
              <a:gd name="connsiteY24" fmla="*/ 882127 h 2162287"/>
              <a:gd name="connsiteX25" fmla="*/ 846208 w 4579112"/>
              <a:gd name="connsiteY25" fmla="*/ 849854 h 2162287"/>
              <a:gd name="connsiteX26" fmla="*/ 878481 w 4579112"/>
              <a:gd name="connsiteY26" fmla="*/ 839096 h 2162287"/>
              <a:gd name="connsiteX27" fmla="*/ 986058 w 4579112"/>
              <a:gd name="connsiteY27" fmla="*/ 817581 h 2162287"/>
              <a:gd name="connsiteX28" fmla="*/ 996815 w 4579112"/>
              <a:gd name="connsiteY28" fmla="*/ 785308 h 2162287"/>
              <a:gd name="connsiteX29" fmla="*/ 1082877 w 4579112"/>
              <a:gd name="connsiteY29" fmla="*/ 742277 h 2162287"/>
              <a:gd name="connsiteX30" fmla="*/ 1115149 w 4579112"/>
              <a:gd name="connsiteY30" fmla="*/ 731520 h 2162287"/>
              <a:gd name="connsiteX31" fmla="*/ 1061361 w 4579112"/>
              <a:gd name="connsiteY31" fmla="*/ 699247 h 2162287"/>
              <a:gd name="connsiteX32" fmla="*/ 1093634 w 4579112"/>
              <a:gd name="connsiteY32" fmla="*/ 688489 h 2162287"/>
              <a:gd name="connsiteX33" fmla="*/ 1136665 w 4579112"/>
              <a:gd name="connsiteY33" fmla="*/ 591670 h 2162287"/>
              <a:gd name="connsiteX34" fmla="*/ 1179695 w 4579112"/>
              <a:gd name="connsiteY34" fmla="*/ 548640 h 2162287"/>
              <a:gd name="connsiteX35" fmla="*/ 1298029 w 4579112"/>
              <a:gd name="connsiteY35" fmla="*/ 537882 h 2162287"/>
              <a:gd name="connsiteX36" fmla="*/ 1351818 w 4579112"/>
              <a:gd name="connsiteY36" fmla="*/ 462578 h 2162287"/>
              <a:gd name="connsiteX37" fmla="*/ 1362575 w 4579112"/>
              <a:gd name="connsiteY37" fmla="*/ 279698 h 2162287"/>
              <a:gd name="connsiteX38" fmla="*/ 1427121 w 4579112"/>
              <a:gd name="connsiteY38" fmla="*/ 258183 h 2162287"/>
              <a:gd name="connsiteX39" fmla="*/ 1459394 w 4579112"/>
              <a:gd name="connsiteY39" fmla="*/ 247425 h 2162287"/>
              <a:gd name="connsiteX40" fmla="*/ 1534698 w 4579112"/>
              <a:gd name="connsiteY40" fmla="*/ 258183 h 2162287"/>
              <a:gd name="connsiteX41" fmla="*/ 1599244 w 4579112"/>
              <a:gd name="connsiteY41" fmla="*/ 279698 h 2162287"/>
              <a:gd name="connsiteX42" fmla="*/ 1739093 w 4579112"/>
              <a:gd name="connsiteY42" fmla="*/ 247425 h 2162287"/>
              <a:gd name="connsiteX43" fmla="*/ 1771366 w 4579112"/>
              <a:gd name="connsiteY43" fmla="*/ 225910 h 2162287"/>
              <a:gd name="connsiteX44" fmla="*/ 1792881 w 4579112"/>
              <a:gd name="connsiteY44" fmla="*/ 193637 h 2162287"/>
              <a:gd name="connsiteX45" fmla="*/ 1857427 w 4579112"/>
              <a:gd name="connsiteY45" fmla="*/ 172122 h 2162287"/>
              <a:gd name="connsiteX46" fmla="*/ 1954246 w 4579112"/>
              <a:gd name="connsiteY46" fmla="*/ 139849 h 2162287"/>
              <a:gd name="connsiteX47" fmla="*/ 2018792 w 4579112"/>
              <a:gd name="connsiteY47" fmla="*/ 118334 h 2162287"/>
              <a:gd name="connsiteX48" fmla="*/ 2051065 w 4579112"/>
              <a:gd name="connsiteY48" fmla="*/ 107576 h 2162287"/>
              <a:gd name="connsiteX49" fmla="*/ 2083338 w 4579112"/>
              <a:gd name="connsiteY49" fmla="*/ 86061 h 2162287"/>
              <a:gd name="connsiteX50" fmla="*/ 2147884 w 4579112"/>
              <a:gd name="connsiteY50" fmla="*/ 64545 h 2162287"/>
              <a:gd name="connsiteX51" fmla="*/ 2244702 w 4579112"/>
              <a:gd name="connsiteY51" fmla="*/ 32272 h 2162287"/>
              <a:gd name="connsiteX52" fmla="*/ 2276975 w 4579112"/>
              <a:gd name="connsiteY52" fmla="*/ 21515 h 2162287"/>
              <a:gd name="connsiteX53" fmla="*/ 2395309 w 4579112"/>
              <a:gd name="connsiteY53" fmla="*/ 0 h 2162287"/>
              <a:gd name="connsiteX54" fmla="*/ 2997738 w 4579112"/>
              <a:gd name="connsiteY54" fmla="*/ 21515 h 2162287"/>
              <a:gd name="connsiteX55" fmla="*/ 3073041 w 4579112"/>
              <a:gd name="connsiteY55" fmla="*/ 32272 h 2162287"/>
              <a:gd name="connsiteX56" fmla="*/ 3159102 w 4579112"/>
              <a:gd name="connsiteY56" fmla="*/ 43030 h 2162287"/>
              <a:gd name="connsiteX57" fmla="*/ 3341982 w 4579112"/>
              <a:gd name="connsiteY57" fmla="*/ 64545 h 2162287"/>
              <a:gd name="connsiteX58" fmla="*/ 3406528 w 4579112"/>
              <a:gd name="connsiteY58" fmla="*/ 75303 h 2162287"/>
              <a:gd name="connsiteX59" fmla="*/ 3567893 w 4579112"/>
              <a:gd name="connsiteY59" fmla="*/ 96818 h 2162287"/>
              <a:gd name="connsiteX60" fmla="*/ 3696985 w 4579112"/>
              <a:gd name="connsiteY60" fmla="*/ 118334 h 2162287"/>
              <a:gd name="connsiteX61" fmla="*/ 3750773 w 4579112"/>
              <a:gd name="connsiteY61" fmla="*/ 129091 h 2162287"/>
              <a:gd name="connsiteX62" fmla="*/ 4245625 w 4579112"/>
              <a:gd name="connsiteY62" fmla="*/ 139849 h 2162287"/>
              <a:gd name="connsiteX63" fmla="*/ 4385474 w 4579112"/>
              <a:gd name="connsiteY63" fmla="*/ 172122 h 2162287"/>
              <a:gd name="connsiteX64" fmla="*/ 4417747 w 4579112"/>
              <a:gd name="connsiteY64" fmla="*/ 182880 h 2162287"/>
              <a:gd name="connsiteX65" fmla="*/ 4471535 w 4579112"/>
              <a:gd name="connsiteY65" fmla="*/ 236668 h 2162287"/>
              <a:gd name="connsiteX66" fmla="*/ 4568354 w 4579112"/>
              <a:gd name="connsiteY66" fmla="*/ 355002 h 2162287"/>
              <a:gd name="connsiteX67" fmla="*/ 4579112 w 4579112"/>
              <a:gd name="connsiteY67" fmla="*/ 387275 h 2162287"/>
              <a:gd name="connsiteX68" fmla="*/ 4568354 w 4579112"/>
              <a:gd name="connsiteY68" fmla="*/ 720762 h 2162287"/>
              <a:gd name="connsiteX69" fmla="*/ 4546839 w 4579112"/>
              <a:gd name="connsiteY69" fmla="*/ 882127 h 2162287"/>
              <a:gd name="connsiteX70" fmla="*/ 4525324 w 4579112"/>
              <a:gd name="connsiteY70" fmla="*/ 968188 h 2162287"/>
              <a:gd name="connsiteX71" fmla="*/ 4514566 w 4579112"/>
              <a:gd name="connsiteY71" fmla="*/ 1011218 h 2162287"/>
              <a:gd name="connsiteX72" fmla="*/ 4493051 w 4579112"/>
              <a:gd name="connsiteY72" fmla="*/ 1075764 h 2162287"/>
              <a:gd name="connsiteX73" fmla="*/ 4471535 w 4579112"/>
              <a:gd name="connsiteY73" fmla="*/ 1183341 h 2162287"/>
              <a:gd name="connsiteX74" fmla="*/ 4450020 w 4579112"/>
              <a:gd name="connsiteY74" fmla="*/ 1376978 h 2162287"/>
              <a:gd name="connsiteX75" fmla="*/ 4428505 w 4579112"/>
              <a:gd name="connsiteY75" fmla="*/ 1527585 h 2162287"/>
              <a:gd name="connsiteX76" fmla="*/ 4417747 w 4579112"/>
              <a:gd name="connsiteY76" fmla="*/ 2022437 h 2162287"/>
              <a:gd name="connsiteX77" fmla="*/ 4406989 w 4579112"/>
              <a:gd name="connsiteY77" fmla="*/ 2097741 h 2162287"/>
              <a:gd name="connsiteX78" fmla="*/ 4396232 w 4579112"/>
              <a:gd name="connsiteY78" fmla="*/ 2162287 h 21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579112" h="2162287">
                <a:moveTo>
                  <a:pt x="7112" y="1957891"/>
                </a:moveTo>
                <a:cubicBezTo>
                  <a:pt x="10698" y="1929204"/>
                  <a:pt x="17869" y="1900740"/>
                  <a:pt x="17869" y="1871830"/>
                </a:cubicBezTo>
                <a:cubicBezTo>
                  <a:pt x="17869" y="1814618"/>
                  <a:pt x="-54872" y="1831809"/>
                  <a:pt x="93173" y="1850315"/>
                </a:cubicBezTo>
                <a:cubicBezTo>
                  <a:pt x="120384" y="1859385"/>
                  <a:pt x="138912" y="1877092"/>
                  <a:pt x="146961" y="1828800"/>
                </a:cubicBezTo>
                <a:cubicBezTo>
                  <a:pt x="148825" y="1817615"/>
                  <a:pt x="138954" y="1807528"/>
                  <a:pt x="136204" y="1796527"/>
                </a:cubicBezTo>
                <a:cubicBezTo>
                  <a:pt x="131769" y="1778788"/>
                  <a:pt x="128452" y="1760774"/>
                  <a:pt x="125446" y="1742738"/>
                </a:cubicBezTo>
                <a:cubicBezTo>
                  <a:pt x="121277" y="1717727"/>
                  <a:pt x="118544" y="1692496"/>
                  <a:pt x="114688" y="1667435"/>
                </a:cubicBezTo>
                <a:cubicBezTo>
                  <a:pt x="111371" y="1645877"/>
                  <a:pt x="107517" y="1624404"/>
                  <a:pt x="103931" y="1602889"/>
                </a:cubicBezTo>
                <a:cubicBezTo>
                  <a:pt x="107517" y="1588545"/>
                  <a:pt x="105452" y="1571403"/>
                  <a:pt x="114688" y="1559858"/>
                </a:cubicBezTo>
                <a:cubicBezTo>
                  <a:pt x="121772" y="1551003"/>
                  <a:pt x="136058" y="1552216"/>
                  <a:pt x="146961" y="1549101"/>
                </a:cubicBezTo>
                <a:cubicBezTo>
                  <a:pt x="191900" y="1536262"/>
                  <a:pt x="203812" y="1536040"/>
                  <a:pt x="254538" y="1527585"/>
                </a:cubicBezTo>
                <a:lnTo>
                  <a:pt x="200749" y="1366221"/>
                </a:lnTo>
                <a:lnTo>
                  <a:pt x="189992" y="1333948"/>
                </a:lnTo>
                <a:lnTo>
                  <a:pt x="179234" y="1301675"/>
                </a:lnTo>
                <a:cubicBezTo>
                  <a:pt x="186406" y="1290917"/>
                  <a:pt x="190653" y="1277479"/>
                  <a:pt x="200749" y="1269402"/>
                </a:cubicBezTo>
                <a:cubicBezTo>
                  <a:pt x="209604" y="1262318"/>
                  <a:pt x="222119" y="1261759"/>
                  <a:pt x="233022" y="1258644"/>
                </a:cubicBezTo>
                <a:cubicBezTo>
                  <a:pt x="306286" y="1237712"/>
                  <a:pt x="309140" y="1245342"/>
                  <a:pt x="415902" y="1237129"/>
                </a:cubicBezTo>
                <a:cubicBezTo>
                  <a:pt x="491206" y="1212028"/>
                  <a:pt x="473276" y="1237129"/>
                  <a:pt x="491206" y="1183341"/>
                </a:cubicBezTo>
                <a:cubicBezTo>
                  <a:pt x="494792" y="1154654"/>
                  <a:pt x="496792" y="1125724"/>
                  <a:pt x="501964" y="1097280"/>
                </a:cubicBezTo>
                <a:cubicBezTo>
                  <a:pt x="503992" y="1086123"/>
                  <a:pt x="510693" y="1076164"/>
                  <a:pt x="512721" y="1065007"/>
                </a:cubicBezTo>
                <a:cubicBezTo>
                  <a:pt x="517893" y="1036563"/>
                  <a:pt x="515872" y="1006837"/>
                  <a:pt x="523479" y="978945"/>
                </a:cubicBezTo>
                <a:cubicBezTo>
                  <a:pt x="526881" y="966472"/>
                  <a:pt x="534030" y="953524"/>
                  <a:pt x="544994" y="946672"/>
                </a:cubicBezTo>
                <a:cubicBezTo>
                  <a:pt x="564226" y="934652"/>
                  <a:pt x="588025" y="932329"/>
                  <a:pt x="609540" y="925157"/>
                </a:cubicBezTo>
                <a:cubicBezTo>
                  <a:pt x="718003" y="889004"/>
                  <a:pt x="549760" y="944168"/>
                  <a:pt x="684844" y="903642"/>
                </a:cubicBezTo>
                <a:cubicBezTo>
                  <a:pt x="706566" y="897125"/>
                  <a:pt x="727874" y="889299"/>
                  <a:pt x="749389" y="882127"/>
                </a:cubicBezTo>
                <a:lnTo>
                  <a:pt x="846208" y="849854"/>
                </a:lnTo>
                <a:cubicBezTo>
                  <a:pt x="856966" y="846268"/>
                  <a:pt x="867362" y="841320"/>
                  <a:pt x="878481" y="839096"/>
                </a:cubicBezTo>
                <a:lnTo>
                  <a:pt x="986058" y="817581"/>
                </a:lnTo>
                <a:cubicBezTo>
                  <a:pt x="989644" y="806823"/>
                  <a:pt x="990981" y="795032"/>
                  <a:pt x="996815" y="785308"/>
                </a:cubicBezTo>
                <a:cubicBezTo>
                  <a:pt x="1015591" y="754014"/>
                  <a:pt x="1050693" y="753005"/>
                  <a:pt x="1082877" y="742277"/>
                </a:cubicBezTo>
                <a:lnTo>
                  <a:pt x="1115149" y="731520"/>
                </a:lnTo>
                <a:cubicBezTo>
                  <a:pt x="1112877" y="730763"/>
                  <a:pt x="1055455" y="716966"/>
                  <a:pt x="1061361" y="699247"/>
                </a:cubicBezTo>
                <a:cubicBezTo>
                  <a:pt x="1064947" y="688489"/>
                  <a:pt x="1082876" y="692075"/>
                  <a:pt x="1093634" y="688489"/>
                </a:cubicBezTo>
                <a:cubicBezTo>
                  <a:pt x="1127728" y="637347"/>
                  <a:pt x="1111062" y="668479"/>
                  <a:pt x="1136665" y="591670"/>
                </a:cubicBezTo>
                <a:cubicBezTo>
                  <a:pt x="1148140" y="557244"/>
                  <a:pt x="1139532" y="554378"/>
                  <a:pt x="1179695" y="548640"/>
                </a:cubicBezTo>
                <a:cubicBezTo>
                  <a:pt x="1218904" y="543039"/>
                  <a:pt x="1258584" y="541468"/>
                  <a:pt x="1298029" y="537882"/>
                </a:cubicBezTo>
                <a:cubicBezTo>
                  <a:pt x="1349078" y="486833"/>
                  <a:pt x="1334645" y="514095"/>
                  <a:pt x="1351818" y="462578"/>
                </a:cubicBezTo>
                <a:cubicBezTo>
                  <a:pt x="1355404" y="401618"/>
                  <a:pt x="1341464" y="336998"/>
                  <a:pt x="1362575" y="279698"/>
                </a:cubicBezTo>
                <a:cubicBezTo>
                  <a:pt x="1370415" y="258417"/>
                  <a:pt x="1405606" y="265355"/>
                  <a:pt x="1427121" y="258183"/>
                </a:cubicBezTo>
                <a:lnTo>
                  <a:pt x="1459394" y="247425"/>
                </a:lnTo>
                <a:cubicBezTo>
                  <a:pt x="1484495" y="251011"/>
                  <a:pt x="1509991" y="252481"/>
                  <a:pt x="1534698" y="258183"/>
                </a:cubicBezTo>
                <a:cubicBezTo>
                  <a:pt x="1556796" y="263283"/>
                  <a:pt x="1599244" y="279698"/>
                  <a:pt x="1599244" y="279698"/>
                </a:cubicBezTo>
                <a:cubicBezTo>
                  <a:pt x="1633966" y="274738"/>
                  <a:pt x="1706871" y="268906"/>
                  <a:pt x="1739093" y="247425"/>
                </a:cubicBezTo>
                <a:lnTo>
                  <a:pt x="1771366" y="225910"/>
                </a:lnTo>
                <a:cubicBezTo>
                  <a:pt x="1778538" y="215152"/>
                  <a:pt x="1781917" y="200489"/>
                  <a:pt x="1792881" y="193637"/>
                </a:cubicBezTo>
                <a:cubicBezTo>
                  <a:pt x="1812113" y="181617"/>
                  <a:pt x="1835912" y="179294"/>
                  <a:pt x="1857427" y="172122"/>
                </a:cubicBezTo>
                <a:lnTo>
                  <a:pt x="1954246" y="139849"/>
                </a:lnTo>
                <a:lnTo>
                  <a:pt x="2018792" y="118334"/>
                </a:lnTo>
                <a:cubicBezTo>
                  <a:pt x="2029550" y="114748"/>
                  <a:pt x="2041630" y="113866"/>
                  <a:pt x="2051065" y="107576"/>
                </a:cubicBezTo>
                <a:cubicBezTo>
                  <a:pt x="2061823" y="100404"/>
                  <a:pt x="2071523" y="91312"/>
                  <a:pt x="2083338" y="86061"/>
                </a:cubicBezTo>
                <a:cubicBezTo>
                  <a:pt x="2104063" y="76850"/>
                  <a:pt x="2126369" y="71717"/>
                  <a:pt x="2147884" y="64545"/>
                </a:cubicBezTo>
                <a:lnTo>
                  <a:pt x="2244702" y="32272"/>
                </a:lnTo>
                <a:cubicBezTo>
                  <a:pt x="2255460" y="28686"/>
                  <a:pt x="2265790" y="23379"/>
                  <a:pt x="2276975" y="21515"/>
                </a:cubicBezTo>
                <a:cubicBezTo>
                  <a:pt x="2359557" y="7751"/>
                  <a:pt x="2320132" y="15034"/>
                  <a:pt x="2395309" y="0"/>
                </a:cubicBezTo>
                <a:lnTo>
                  <a:pt x="2997738" y="21515"/>
                </a:lnTo>
                <a:cubicBezTo>
                  <a:pt x="3023038" y="23202"/>
                  <a:pt x="3047908" y="28921"/>
                  <a:pt x="3073041" y="32272"/>
                </a:cubicBezTo>
                <a:lnTo>
                  <a:pt x="3159102" y="43030"/>
                </a:lnTo>
                <a:cubicBezTo>
                  <a:pt x="3223061" y="50555"/>
                  <a:pt x="3278538" y="55482"/>
                  <a:pt x="3341982" y="64545"/>
                </a:cubicBezTo>
                <a:cubicBezTo>
                  <a:pt x="3363575" y="67630"/>
                  <a:pt x="3384935" y="72218"/>
                  <a:pt x="3406528" y="75303"/>
                </a:cubicBezTo>
                <a:cubicBezTo>
                  <a:pt x="3531269" y="93124"/>
                  <a:pt x="3452112" y="78537"/>
                  <a:pt x="3567893" y="96818"/>
                </a:cubicBezTo>
                <a:cubicBezTo>
                  <a:pt x="3610983" y="103622"/>
                  <a:pt x="3654208" y="109779"/>
                  <a:pt x="3696985" y="118334"/>
                </a:cubicBezTo>
                <a:cubicBezTo>
                  <a:pt x="3714914" y="121920"/>
                  <a:pt x="3732503" y="128375"/>
                  <a:pt x="3750773" y="129091"/>
                </a:cubicBezTo>
                <a:cubicBezTo>
                  <a:pt x="3915636" y="135556"/>
                  <a:pt x="4080674" y="136263"/>
                  <a:pt x="4245625" y="139849"/>
                </a:cubicBezTo>
                <a:cubicBezTo>
                  <a:pt x="4343376" y="153814"/>
                  <a:pt x="4296876" y="142589"/>
                  <a:pt x="4385474" y="172122"/>
                </a:cubicBezTo>
                <a:lnTo>
                  <a:pt x="4417747" y="182880"/>
                </a:lnTo>
                <a:cubicBezTo>
                  <a:pt x="4460776" y="247422"/>
                  <a:pt x="4414162" y="186467"/>
                  <a:pt x="4471535" y="236668"/>
                </a:cubicBezTo>
                <a:cubicBezTo>
                  <a:pt x="4499851" y="261444"/>
                  <a:pt x="4555883" y="317591"/>
                  <a:pt x="4568354" y="355002"/>
                </a:cubicBezTo>
                <a:lnTo>
                  <a:pt x="4579112" y="387275"/>
                </a:lnTo>
                <a:cubicBezTo>
                  <a:pt x="4575526" y="498437"/>
                  <a:pt x="4573773" y="609674"/>
                  <a:pt x="4568354" y="720762"/>
                </a:cubicBezTo>
                <a:cubicBezTo>
                  <a:pt x="4565394" y="781443"/>
                  <a:pt x="4559786" y="826025"/>
                  <a:pt x="4546839" y="882127"/>
                </a:cubicBezTo>
                <a:cubicBezTo>
                  <a:pt x="4540190" y="910940"/>
                  <a:pt x="4532496" y="939501"/>
                  <a:pt x="4525324" y="968188"/>
                </a:cubicBezTo>
                <a:cubicBezTo>
                  <a:pt x="4521738" y="982531"/>
                  <a:pt x="4519241" y="997192"/>
                  <a:pt x="4514566" y="1011218"/>
                </a:cubicBezTo>
                <a:cubicBezTo>
                  <a:pt x="4507394" y="1032733"/>
                  <a:pt x="4497499" y="1053525"/>
                  <a:pt x="4493051" y="1075764"/>
                </a:cubicBezTo>
                <a:lnTo>
                  <a:pt x="4471535" y="1183341"/>
                </a:lnTo>
                <a:cubicBezTo>
                  <a:pt x="4462644" y="1272254"/>
                  <a:pt x="4461443" y="1293207"/>
                  <a:pt x="4450020" y="1376978"/>
                </a:cubicBezTo>
                <a:cubicBezTo>
                  <a:pt x="4443168" y="1427225"/>
                  <a:pt x="4428505" y="1527585"/>
                  <a:pt x="4428505" y="1527585"/>
                </a:cubicBezTo>
                <a:cubicBezTo>
                  <a:pt x="4424919" y="1692536"/>
                  <a:pt x="4423969" y="1857565"/>
                  <a:pt x="4417747" y="2022437"/>
                </a:cubicBezTo>
                <a:cubicBezTo>
                  <a:pt x="4416791" y="2047775"/>
                  <a:pt x="4410845" y="2072680"/>
                  <a:pt x="4406989" y="2097741"/>
                </a:cubicBezTo>
                <a:cubicBezTo>
                  <a:pt x="4403672" y="2119299"/>
                  <a:pt x="4396232" y="2162287"/>
                  <a:pt x="4396232" y="2162287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D8871C7B-E459-44DE-AAD7-0D0902F926F6}"/>
              </a:ext>
            </a:extLst>
          </p:cNvPr>
          <p:cNvSpPr/>
          <p:nvPr/>
        </p:nvSpPr>
        <p:spPr>
          <a:xfrm>
            <a:off x="7418334" y="2011508"/>
            <a:ext cx="3690894" cy="1871834"/>
          </a:xfrm>
          <a:custGeom>
            <a:avLst/>
            <a:gdLst>
              <a:gd name="connsiteX0" fmla="*/ 21515 w 3690894"/>
              <a:gd name="connsiteY0" fmla="*/ 1516832 h 1871834"/>
              <a:gd name="connsiteX1" fmla="*/ 0 w 3690894"/>
              <a:gd name="connsiteY1" fmla="*/ 1366225 h 1871834"/>
              <a:gd name="connsiteX2" fmla="*/ 10758 w 3690894"/>
              <a:gd name="connsiteY2" fmla="*/ 1204860 h 1871834"/>
              <a:gd name="connsiteX3" fmla="*/ 32273 w 3690894"/>
              <a:gd name="connsiteY3" fmla="*/ 1140314 h 1871834"/>
              <a:gd name="connsiteX4" fmla="*/ 75304 w 3690894"/>
              <a:gd name="connsiteY4" fmla="*/ 1086526 h 1871834"/>
              <a:gd name="connsiteX5" fmla="*/ 107577 w 3690894"/>
              <a:gd name="connsiteY5" fmla="*/ 1097284 h 1871834"/>
              <a:gd name="connsiteX6" fmla="*/ 118334 w 3690894"/>
              <a:gd name="connsiteY6" fmla="*/ 1129557 h 1871834"/>
              <a:gd name="connsiteX7" fmla="*/ 139850 w 3690894"/>
              <a:gd name="connsiteY7" fmla="*/ 1161830 h 1871834"/>
              <a:gd name="connsiteX8" fmla="*/ 172122 w 3690894"/>
              <a:gd name="connsiteY8" fmla="*/ 1226376 h 1871834"/>
              <a:gd name="connsiteX9" fmla="*/ 193638 w 3690894"/>
              <a:gd name="connsiteY9" fmla="*/ 1290921 h 1871834"/>
              <a:gd name="connsiteX10" fmla="*/ 215153 w 3690894"/>
              <a:gd name="connsiteY10" fmla="*/ 1333952 h 1871834"/>
              <a:gd name="connsiteX11" fmla="*/ 247426 w 3690894"/>
              <a:gd name="connsiteY11" fmla="*/ 1452286 h 1871834"/>
              <a:gd name="connsiteX12" fmla="*/ 268941 w 3690894"/>
              <a:gd name="connsiteY12" fmla="*/ 1516832 h 1871834"/>
              <a:gd name="connsiteX13" fmla="*/ 311972 w 3690894"/>
              <a:gd name="connsiteY13" fmla="*/ 1559863 h 1871834"/>
              <a:gd name="connsiteX14" fmla="*/ 387275 w 3690894"/>
              <a:gd name="connsiteY14" fmla="*/ 1549105 h 1871834"/>
              <a:gd name="connsiteX15" fmla="*/ 408791 w 3690894"/>
              <a:gd name="connsiteY15" fmla="*/ 1527590 h 1871834"/>
              <a:gd name="connsiteX16" fmla="*/ 430306 w 3690894"/>
              <a:gd name="connsiteY16" fmla="*/ 1441528 h 1871834"/>
              <a:gd name="connsiteX17" fmla="*/ 419548 w 3690894"/>
              <a:gd name="connsiteY17" fmla="*/ 1108041 h 1871834"/>
              <a:gd name="connsiteX18" fmla="*/ 398033 w 3690894"/>
              <a:gd name="connsiteY18" fmla="*/ 1043496 h 1871834"/>
              <a:gd name="connsiteX19" fmla="*/ 376518 w 3690894"/>
              <a:gd name="connsiteY19" fmla="*/ 968192 h 1871834"/>
              <a:gd name="connsiteX20" fmla="*/ 398033 w 3690894"/>
              <a:gd name="connsiteY20" fmla="*/ 742281 h 1871834"/>
              <a:gd name="connsiteX21" fmla="*/ 419548 w 3690894"/>
              <a:gd name="connsiteY21" fmla="*/ 710008 h 1871834"/>
              <a:gd name="connsiteX22" fmla="*/ 451821 w 3690894"/>
              <a:gd name="connsiteY22" fmla="*/ 699251 h 1871834"/>
              <a:gd name="connsiteX23" fmla="*/ 548640 w 3690894"/>
              <a:gd name="connsiteY23" fmla="*/ 763797 h 1871834"/>
              <a:gd name="connsiteX24" fmla="*/ 634701 w 3690894"/>
              <a:gd name="connsiteY24" fmla="*/ 849858 h 1871834"/>
              <a:gd name="connsiteX25" fmla="*/ 656217 w 3690894"/>
              <a:gd name="connsiteY25" fmla="*/ 871373 h 1871834"/>
              <a:gd name="connsiteX26" fmla="*/ 710005 w 3690894"/>
              <a:gd name="connsiteY26" fmla="*/ 946677 h 1871834"/>
              <a:gd name="connsiteX27" fmla="*/ 742278 w 3690894"/>
              <a:gd name="connsiteY27" fmla="*/ 1097284 h 1871834"/>
              <a:gd name="connsiteX28" fmla="*/ 753035 w 3690894"/>
              <a:gd name="connsiteY28" fmla="*/ 1409256 h 1871834"/>
              <a:gd name="connsiteX29" fmla="*/ 785308 w 3690894"/>
              <a:gd name="connsiteY29" fmla="*/ 1398498 h 1871834"/>
              <a:gd name="connsiteX30" fmla="*/ 828339 w 3690894"/>
              <a:gd name="connsiteY30" fmla="*/ 1355467 h 1871834"/>
              <a:gd name="connsiteX31" fmla="*/ 871370 w 3690894"/>
              <a:gd name="connsiteY31" fmla="*/ 1290921 h 1871834"/>
              <a:gd name="connsiteX32" fmla="*/ 892885 w 3690894"/>
              <a:gd name="connsiteY32" fmla="*/ 1258648 h 1871834"/>
              <a:gd name="connsiteX33" fmla="*/ 914400 w 3690894"/>
              <a:gd name="connsiteY33" fmla="*/ 1204860 h 1871834"/>
              <a:gd name="connsiteX34" fmla="*/ 957431 w 3690894"/>
              <a:gd name="connsiteY34" fmla="*/ 1118799 h 1871834"/>
              <a:gd name="connsiteX35" fmla="*/ 989704 w 3690894"/>
              <a:gd name="connsiteY35" fmla="*/ 1021980 h 1871834"/>
              <a:gd name="connsiteX36" fmla="*/ 1011219 w 3690894"/>
              <a:gd name="connsiteY36" fmla="*/ 882131 h 1871834"/>
              <a:gd name="connsiteX37" fmla="*/ 1000461 w 3690894"/>
              <a:gd name="connsiteY37" fmla="*/ 666978 h 1871834"/>
              <a:gd name="connsiteX38" fmla="*/ 978946 w 3690894"/>
              <a:gd name="connsiteY38" fmla="*/ 570159 h 1871834"/>
              <a:gd name="connsiteX39" fmla="*/ 989704 w 3690894"/>
              <a:gd name="connsiteY39" fmla="*/ 505613 h 1871834"/>
              <a:gd name="connsiteX40" fmla="*/ 1054250 w 3690894"/>
              <a:gd name="connsiteY40" fmla="*/ 473340 h 1871834"/>
              <a:gd name="connsiteX41" fmla="*/ 1226372 w 3690894"/>
              <a:gd name="connsiteY41" fmla="*/ 484098 h 1871834"/>
              <a:gd name="connsiteX42" fmla="*/ 1280160 w 3690894"/>
              <a:gd name="connsiteY42" fmla="*/ 505613 h 1871834"/>
              <a:gd name="connsiteX43" fmla="*/ 1398494 w 3690894"/>
              <a:gd name="connsiteY43" fmla="*/ 570159 h 1871834"/>
              <a:gd name="connsiteX44" fmla="*/ 1420010 w 3690894"/>
              <a:gd name="connsiteY44" fmla="*/ 591674 h 1871834"/>
              <a:gd name="connsiteX45" fmla="*/ 1441525 w 3690894"/>
              <a:gd name="connsiteY45" fmla="*/ 656220 h 1871834"/>
              <a:gd name="connsiteX46" fmla="*/ 1473798 w 3690894"/>
              <a:gd name="connsiteY46" fmla="*/ 839100 h 1871834"/>
              <a:gd name="connsiteX47" fmla="*/ 1463040 w 3690894"/>
              <a:gd name="connsiteY47" fmla="*/ 1183345 h 1871834"/>
              <a:gd name="connsiteX48" fmla="*/ 1441525 w 3690894"/>
              <a:gd name="connsiteY48" fmla="*/ 1333952 h 1871834"/>
              <a:gd name="connsiteX49" fmla="*/ 1430767 w 3690894"/>
              <a:gd name="connsiteY49" fmla="*/ 1441528 h 1871834"/>
              <a:gd name="connsiteX50" fmla="*/ 1441525 w 3690894"/>
              <a:gd name="connsiteY50" fmla="*/ 1473801 h 1871834"/>
              <a:gd name="connsiteX51" fmla="*/ 1484555 w 3690894"/>
              <a:gd name="connsiteY51" fmla="*/ 1430771 h 1871834"/>
              <a:gd name="connsiteX52" fmla="*/ 1506071 w 3690894"/>
              <a:gd name="connsiteY52" fmla="*/ 1409256 h 1871834"/>
              <a:gd name="connsiteX53" fmla="*/ 1527586 w 3690894"/>
              <a:gd name="connsiteY53" fmla="*/ 1344710 h 1871834"/>
              <a:gd name="connsiteX54" fmla="*/ 1549101 w 3690894"/>
              <a:gd name="connsiteY54" fmla="*/ 1247891 h 1871834"/>
              <a:gd name="connsiteX55" fmla="*/ 1570617 w 3690894"/>
              <a:gd name="connsiteY55" fmla="*/ 1118799 h 1871834"/>
              <a:gd name="connsiteX56" fmla="*/ 1549101 w 3690894"/>
              <a:gd name="connsiteY56" fmla="*/ 753039 h 1871834"/>
              <a:gd name="connsiteX57" fmla="*/ 1538344 w 3690894"/>
              <a:gd name="connsiteY57" fmla="*/ 688493 h 1871834"/>
              <a:gd name="connsiteX58" fmla="*/ 1495313 w 3690894"/>
              <a:gd name="connsiteY58" fmla="*/ 494856 h 1871834"/>
              <a:gd name="connsiteX59" fmla="*/ 1484555 w 3690894"/>
              <a:gd name="connsiteY59" fmla="*/ 462583 h 1871834"/>
              <a:gd name="connsiteX60" fmla="*/ 1484555 w 3690894"/>
              <a:gd name="connsiteY60" fmla="*/ 290460 h 1871834"/>
              <a:gd name="connsiteX61" fmla="*/ 1506071 w 3690894"/>
              <a:gd name="connsiteY61" fmla="*/ 268945 h 1871834"/>
              <a:gd name="connsiteX62" fmla="*/ 1538344 w 3690894"/>
              <a:gd name="connsiteY62" fmla="*/ 247430 h 1871834"/>
              <a:gd name="connsiteX63" fmla="*/ 1592132 w 3690894"/>
              <a:gd name="connsiteY63" fmla="*/ 204399 h 1871834"/>
              <a:gd name="connsiteX64" fmla="*/ 1645920 w 3690894"/>
              <a:gd name="connsiteY64" fmla="*/ 150611 h 1871834"/>
              <a:gd name="connsiteX65" fmla="*/ 1667435 w 3690894"/>
              <a:gd name="connsiteY65" fmla="*/ 118338 h 1871834"/>
              <a:gd name="connsiteX66" fmla="*/ 1688951 w 3690894"/>
              <a:gd name="connsiteY66" fmla="*/ 96823 h 1871834"/>
              <a:gd name="connsiteX67" fmla="*/ 1699708 w 3690894"/>
              <a:gd name="connsiteY67" fmla="*/ 64550 h 1871834"/>
              <a:gd name="connsiteX68" fmla="*/ 1785770 w 3690894"/>
              <a:gd name="connsiteY68" fmla="*/ 53792 h 1871834"/>
              <a:gd name="connsiteX69" fmla="*/ 1882588 w 3690894"/>
              <a:gd name="connsiteY69" fmla="*/ 129096 h 1871834"/>
              <a:gd name="connsiteX70" fmla="*/ 1947134 w 3690894"/>
              <a:gd name="connsiteY70" fmla="*/ 193641 h 1871834"/>
              <a:gd name="connsiteX71" fmla="*/ 1990165 w 3690894"/>
              <a:gd name="connsiteY71" fmla="*/ 268945 h 1871834"/>
              <a:gd name="connsiteX72" fmla="*/ 2000922 w 3690894"/>
              <a:gd name="connsiteY72" fmla="*/ 311976 h 1871834"/>
              <a:gd name="connsiteX73" fmla="*/ 2022438 w 3690894"/>
              <a:gd name="connsiteY73" fmla="*/ 344248 h 1871834"/>
              <a:gd name="connsiteX74" fmla="*/ 2033195 w 3690894"/>
              <a:gd name="connsiteY74" fmla="*/ 398037 h 1871834"/>
              <a:gd name="connsiteX75" fmla="*/ 2054711 w 3690894"/>
              <a:gd name="connsiteY75" fmla="*/ 484098 h 1871834"/>
              <a:gd name="connsiteX76" fmla="*/ 2076226 w 3690894"/>
              <a:gd name="connsiteY76" fmla="*/ 591674 h 1871834"/>
              <a:gd name="connsiteX77" fmla="*/ 2086984 w 3690894"/>
              <a:gd name="connsiteY77" fmla="*/ 634705 h 1871834"/>
              <a:gd name="connsiteX78" fmla="*/ 2097741 w 3690894"/>
              <a:gd name="connsiteY78" fmla="*/ 699251 h 1871834"/>
              <a:gd name="connsiteX79" fmla="*/ 2086984 w 3690894"/>
              <a:gd name="connsiteY79" fmla="*/ 892888 h 1871834"/>
              <a:gd name="connsiteX80" fmla="*/ 2065468 w 3690894"/>
              <a:gd name="connsiteY80" fmla="*/ 957434 h 1871834"/>
              <a:gd name="connsiteX81" fmla="*/ 2043953 w 3690894"/>
              <a:gd name="connsiteY81" fmla="*/ 1021980 h 1871834"/>
              <a:gd name="connsiteX82" fmla="*/ 2022438 w 3690894"/>
              <a:gd name="connsiteY82" fmla="*/ 1086526 h 1871834"/>
              <a:gd name="connsiteX83" fmla="*/ 2000922 w 3690894"/>
              <a:gd name="connsiteY83" fmla="*/ 1204860 h 1871834"/>
              <a:gd name="connsiteX84" fmla="*/ 2000922 w 3690894"/>
              <a:gd name="connsiteY84" fmla="*/ 1656681 h 1871834"/>
              <a:gd name="connsiteX85" fmla="*/ 2043953 w 3690894"/>
              <a:gd name="connsiteY85" fmla="*/ 1742743 h 1871834"/>
              <a:gd name="connsiteX86" fmla="*/ 2076226 w 3690894"/>
              <a:gd name="connsiteY86" fmla="*/ 1753500 h 1871834"/>
              <a:gd name="connsiteX87" fmla="*/ 2108499 w 3690894"/>
              <a:gd name="connsiteY87" fmla="*/ 1742743 h 1871834"/>
              <a:gd name="connsiteX88" fmla="*/ 2173045 w 3690894"/>
              <a:gd name="connsiteY88" fmla="*/ 1667439 h 1871834"/>
              <a:gd name="connsiteX89" fmla="*/ 2205318 w 3690894"/>
              <a:gd name="connsiteY89" fmla="*/ 1570620 h 1871834"/>
              <a:gd name="connsiteX90" fmla="*/ 2237591 w 3690894"/>
              <a:gd name="connsiteY90" fmla="*/ 1473801 h 1871834"/>
              <a:gd name="connsiteX91" fmla="*/ 2280621 w 3690894"/>
              <a:gd name="connsiteY91" fmla="*/ 1237133 h 1871834"/>
              <a:gd name="connsiteX92" fmla="*/ 2291379 w 3690894"/>
              <a:gd name="connsiteY92" fmla="*/ 1172587 h 1871834"/>
              <a:gd name="connsiteX93" fmla="*/ 2280621 w 3690894"/>
              <a:gd name="connsiteY93" fmla="*/ 935919 h 1871834"/>
              <a:gd name="connsiteX94" fmla="*/ 2259106 w 3690894"/>
              <a:gd name="connsiteY94" fmla="*/ 849858 h 1871834"/>
              <a:gd name="connsiteX95" fmla="*/ 2248348 w 3690894"/>
              <a:gd name="connsiteY95" fmla="*/ 796070 h 1871834"/>
              <a:gd name="connsiteX96" fmla="*/ 2226833 w 3690894"/>
              <a:gd name="connsiteY96" fmla="*/ 656220 h 1871834"/>
              <a:gd name="connsiteX97" fmla="*/ 2216075 w 3690894"/>
              <a:gd name="connsiteY97" fmla="*/ 559401 h 1871834"/>
              <a:gd name="connsiteX98" fmla="*/ 2226833 w 3690894"/>
              <a:gd name="connsiteY98" fmla="*/ 10761 h 1871834"/>
              <a:gd name="connsiteX99" fmla="*/ 2259106 w 3690894"/>
              <a:gd name="connsiteY99" fmla="*/ 4 h 1871834"/>
              <a:gd name="connsiteX100" fmla="*/ 2474259 w 3690894"/>
              <a:gd name="connsiteY100" fmla="*/ 10761 h 1871834"/>
              <a:gd name="connsiteX101" fmla="*/ 2506532 w 3690894"/>
              <a:gd name="connsiteY101" fmla="*/ 64550 h 1871834"/>
              <a:gd name="connsiteX102" fmla="*/ 2528047 w 3690894"/>
              <a:gd name="connsiteY102" fmla="*/ 96823 h 1871834"/>
              <a:gd name="connsiteX103" fmla="*/ 2538805 w 3690894"/>
              <a:gd name="connsiteY103" fmla="*/ 129096 h 1871834"/>
              <a:gd name="connsiteX104" fmla="*/ 2560320 w 3690894"/>
              <a:gd name="connsiteY104" fmla="*/ 236672 h 1871834"/>
              <a:gd name="connsiteX105" fmla="*/ 2571078 w 3690894"/>
              <a:gd name="connsiteY105" fmla="*/ 301218 h 1871834"/>
              <a:gd name="connsiteX106" fmla="*/ 2581835 w 3690894"/>
              <a:gd name="connsiteY106" fmla="*/ 398037 h 1871834"/>
              <a:gd name="connsiteX107" fmla="*/ 2592593 w 3690894"/>
              <a:gd name="connsiteY107" fmla="*/ 473340 h 1871834"/>
              <a:gd name="connsiteX108" fmla="*/ 2603351 w 3690894"/>
              <a:gd name="connsiteY108" fmla="*/ 763797 h 1871834"/>
              <a:gd name="connsiteX109" fmla="*/ 2592593 w 3690894"/>
              <a:gd name="connsiteY109" fmla="*/ 1290921 h 1871834"/>
              <a:gd name="connsiteX110" fmla="*/ 2571078 w 3690894"/>
              <a:gd name="connsiteY110" fmla="*/ 1506074 h 1871834"/>
              <a:gd name="connsiteX111" fmla="*/ 2581835 w 3690894"/>
              <a:gd name="connsiteY111" fmla="*/ 1839561 h 1871834"/>
              <a:gd name="connsiteX112" fmla="*/ 2603351 w 3690894"/>
              <a:gd name="connsiteY112" fmla="*/ 1861077 h 1871834"/>
              <a:gd name="connsiteX113" fmla="*/ 2635624 w 3690894"/>
              <a:gd name="connsiteY113" fmla="*/ 1871834 h 1871834"/>
              <a:gd name="connsiteX114" fmla="*/ 2710927 w 3690894"/>
              <a:gd name="connsiteY114" fmla="*/ 1861077 h 1871834"/>
              <a:gd name="connsiteX115" fmla="*/ 2807746 w 3690894"/>
              <a:gd name="connsiteY115" fmla="*/ 1807288 h 1871834"/>
              <a:gd name="connsiteX116" fmla="*/ 2893807 w 3690894"/>
              <a:gd name="connsiteY116" fmla="*/ 1753500 h 1871834"/>
              <a:gd name="connsiteX117" fmla="*/ 2958353 w 3690894"/>
              <a:gd name="connsiteY117" fmla="*/ 1678197 h 1871834"/>
              <a:gd name="connsiteX118" fmla="*/ 2990626 w 3690894"/>
              <a:gd name="connsiteY118" fmla="*/ 1645924 h 1871834"/>
              <a:gd name="connsiteX119" fmla="*/ 3044414 w 3690894"/>
              <a:gd name="connsiteY119" fmla="*/ 1559863 h 1871834"/>
              <a:gd name="connsiteX120" fmla="*/ 3076687 w 3690894"/>
              <a:gd name="connsiteY120" fmla="*/ 1420013 h 1871834"/>
              <a:gd name="connsiteX121" fmla="*/ 3087445 w 3690894"/>
              <a:gd name="connsiteY121" fmla="*/ 1376983 h 1871834"/>
              <a:gd name="connsiteX122" fmla="*/ 3065930 w 3690894"/>
              <a:gd name="connsiteY122" fmla="*/ 1054253 h 1871834"/>
              <a:gd name="connsiteX123" fmla="*/ 3044414 w 3690894"/>
              <a:gd name="connsiteY123" fmla="*/ 989707 h 1871834"/>
              <a:gd name="connsiteX124" fmla="*/ 3033657 w 3690894"/>
              <a:gd name="connsiteY124" fmla="*/ 925161 h 1871834"/>
              <a:gd name="connsiteX125" fmla="*/ 3022899 w 3690894"/>
              <a:gd name="connsiteY125" fmla="*/ 849858 h 1871834"/>
              <a:gd name="connsiteX126" fmla="*/ 3001384 w 3690894"/>
              <a:gd name="connsiteY126" fmla="*/ 720766 h 1871834"/>
              <a:gd name="connsiteX127" fmla="*/ 2979868 w 3690894"/>
              <a:gd name="connsiteY127" fmla="*/ 591674 h 1871834"/>
              <a:gd name="connsiteX128" fmla="*/ 2969111 w 3690894"/>
              <a:gd name="connsiteY128" fmla="*/ 376521 h 1871834"/>
              <a:gd name="connsiteX129" fmla="*/ 2969111 w 3690894"/>
              <a:gd name="connsiteY129" fmla="*/ 182884 h 1871834"/>
              <a:gd name="connsiteX130" fmla="*/ 2979868 w 3690894"/>
              <a:gd name="connsiteY130" fmla="*/ 150611 h 1871834"/>
              <a:gd name="connsiteX131" fmla="*/ 3044414 w 3690894"/>
              <a:gd name="connsiteY131" fmla="*/ 118338 h 1871834"/>
              <a:gd name="connsiteX132" fmla="*/ 3076687 w 3690894"/>
              <a:gd name="connsiteY132" fmla="*/ 96823 h 1871834"/>
              <a:gd name="connsiteX133" fmla="*/ 3141233 w 3690894"/>
              <a:gd name="connsiteY133" fmla="*/ 75307 h 1871834"/>
              <a:gd name="connsiteX134" fmla="*/ 3345628 w 3690894"/>
              <a:gd name="connsiteY134" fmla="*/ 86065 h 1871834"/>
              <a:gd name="connsiteX135" fmla="*/ 3410174 w 3690894"/>
              <a:gd name="connsiteY135" fmla="*/ 161368 h 1871834"/>
              <a:gd name="connsiteX136" fmla="*/ 3431690 w 3690894"/>
              <a:gd name="connsiteY136" fmla="*/ 225914 h 1871834"/>
              <a:gd name="connsiteX137" fmla="*/ 3442447 w 3690894"/>
              <a:gd name="connsiteY137" fmla="*/ 258187 h 1871834"/>
              <a:gd name="connsiteX138" fmla="*/ 3453205 w 3690894"/>
              <a:gd name="connsiteY138" fmla="*/ 290460 h 1871834"/>
              <a:gd name="connsiteX139" fmla="*/ 3463962 w 3690894"/>
              <a:gd name="connsiteY139" fmla="*/ 398037 h 1871834"/>
              <a:gd name="connsiteX140" fmla="*/ 3485478 w 3690894"/>
              <a:gd name="connsiteY140" fmla="*/ 968192 h 1871834"/>
              <a:gd name="connsiteX141" fmla="*/ 3496235 w 3690894"/>
              <a:gd name="connsiteY141" fmla="*/ 1032738 h 1871834"/>
              <a:gd name="connsiteX142" fmla="*/ 3496235 w 3690894"/>
              <a:gd name="connsiteY142" fmla="*/ 1452286 h 1871834"/>
              <a:gd name="connsiteX143" fmla="*/ 3474720 w 3690894"/>
              <a:gd name="connsiteY143" fmla="*/ 1624408 h 1871834"/>
              <a:gd name="connsiteX144" fmla="*/ 3463962 w 3690894"/>
              <a:gd name="connsiteY144" fmla="*/ 1710470 h 1871834"/>
              <a:gd name="connsiteX145" fmla="*/ 3474720 w 3690894"/>
              <a:gd name="connsiteY145" fmla="*/ 1764258 h 1871834"/>
              <a:gd name="connsiteX146" fmla="*/ 3550024 w 3690894"/>
              <a:gd name="connsiteY146" fmla="*/ 1753500 h 1871834"/>
              <a:gd name="connsiteX147" fmla="*/ 3582297 w 3690894"/>
              <a:gd name="connsiteY147" fmla="*/ 1742743 h 1871834"/>
              <a:gd name="connsiteX148" fmla="*/ 3603812 w 3690894"/>
              <a:gd name="connsiteY148" fmla="*/ 1678197 h 1871834"/>
              <a:gd name="connsiteX149" fmla="*/ 3625327 w 3690894"/>
              <a:gd name="connsiteY149" fmla="*/ 1602893 h 1871834"/>
              <a:gd name="connsiteX150" fmla="*/ 3646842 w 3690894"/>
              <a:gd name="connsiteY150" fmla="*/ 1527590 h 1871834"/>
              <a:gd name="connsiteX151" fmla="*/ 3657600 w 3690894"/>
              <a:gd name="connsiteY151" fmla="*/ 1452286 h 1871834"/>
              <a:gd name="connsiteX152" fmla="*/ 3668358 w 3690894"/>
              <a:gd name="connsiteY152" fmla="*/ 1355467 h 1871834"/>
              <a:gd name="connsiteX153" fmla="*/ 3679115 w 3690894"/>
              <a:gd name="connsiteY153" fmla="*/ 365764 h 1871834"/>
              <a:gd name="connsiteX154" fmla="*/ 3689873 w 3690894"/>
              <a:gd name="connsiteY154" fmla="*/ 311976 h 1871834"/>
              <a:gd name="connsiteX155" fmla="*/ 3689873 w 3690894"/>
              <a:gd name="connsiteY155" fmla="*/ 215157 h 187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90894" h="1871834">
                <a:moveTo>
                  <a:pt x="21515" y="1516832"/>
                </a:moveTo>
                <a:cubicBezTo>
                  <a:pt x="11585" y="1467178"/>
                  <a:pt x="0" y="1417327"/>
                  <a:pt x="0" y="1366225"/>
                </a:cubicBezTo>
                <a:cubicBezTo>
                  <a:pt x="0" y="1312317"/>
                  <a:pt x="3134" y="1258226"/>
                  <a:pt x="10758" y="1204860"/>
                </a:cubicBezTo>
                <a:cubicBezTo>
                  <a:pt x="13965" y="1182409"/>
                  <a:pt x="19693" y="1159184"/>
                  <a:pt x="32273" y="1140314"/>
                </a:cubicBezTo>
                <a:cubicBezTo>
                  <a:pt x="59414" y="1099602"/>
                  <a:pt x="44646" y="1117183"/>
                  <a:pt x="75304" y="1086526"/>
                </a:cubicBezTo>
                <a:cubicBezTo>
                  <a:pt x="86062" y="1090112"/>
                  <a:pt x="99559" y="1089266"/>
                  <a:pt x="107577" y="1097284"/>
                </a:cubicBezTo>
                <a:cubicBezTo>
                  <a:pt x="115595" y="1105302"/>
                  <a:pt x="113263" y="1119415"/>
                  <a:pt x="118334" y="1129557"/>
                </a:cubicBezTo>
                <a:cubicBezTo>
                  <a:pt x="124116" y="1141121"/>
                  <a:pt x="132678" y="1151072"/>
                  <a:pt x="139850" y="1161830"/>
                </a:cubicBezTo>
                <a:cubicBezTo>
                  <a:pt x="179072" y="1279504"/>
                  <a:pt x="116523" y="1101280"/>
                  <a:pt x="172122" y="1226376"/>
                </a:cubicBezTo>
                <a:cubicBezTo>
                  <a:pt x="181333" y="1247100"/>
                  <a:pt x="183496" y="1270636"/>
                  <a:pt x="193638" y="1290921"/>
                </a:cubicBezTo>
                <a:cubicBezTo>
                  <a:pt x="200810" y="1305265"/>
                  <a:pt x="208836" y="1319212"/>
                  <a:pt x="215153" y="1333952"/>
                </a:cubicBezTo>
                <a:cubicBezTo>
                  <a:pt x="229114" y="1366529"/>
                  <a:pt x="239192" y="1427582"/>
                  <a:pt x="247426" y="1452286"/>
                </a:cubicBezTo>
                <a:cubicBezTo>
                  <a:pt x="254598" y="1473801"/>
                  <a:pt x="252904" y="1500795"/>
                  <a:pt x="268941" y="1516832"/>
                </a:cubicBezTo>
                <a:lnTo>
                  <a:pt x="311972" y="1559863"/>
                </a:lnTo>
                <a:cubicBezTo>
                  <a:pt x="337073" y="1556277"/>
                  <a:pt x="363220" y="1557123"/>
                  <a:pt x="387275" y="1549105"/>
                </a:cubicBezTo>
                <a:cubicBezTo>
                  <a:pt x="396897" y="1545898"/>
                  <a:pt x="403573" y="1536287"/>
                  <a:pt x="408791" y="1527590"/>
                </a:cubicBezTo>
                <a:cubicBezTo>
                  <a:pt x="418713" y="1511053"/>
                  <a:pt x="427993" y="1453091"/>
                  <a:pt x="430306" y="1441528"/>
                </a:cubicBezTo>
                <a:cubicBezTo>
                  <a:pt x="426720" y="1330366"/>
                  <a:pt x="428536" y="1218897"/>
                  <a:pt x="419548" y="1108041"/>
                </a:cubicBezTo>
                <a:cubicBezTo>
                  <a:pt x="417715" y="1085436"/>
                  <a:pt x="405205" y="1065011"/>
                  <a:pt x="398033" y="1043496"/>
                </a:cubicBezTo>
                <a:cubicBezTo>
                  <a:pt x="382598" y="997193"/>
                  <a:pt x="390026" y="1022229"/>
                  <a:pt x="376518" y="968192"/>
                </a:cubicBezTo>
                <a:cubicBezTo>
                  <a:pt x="376789" y="963320"/>
                  <a:pt x="368781" y="800784"/>
                  <a:pt x="398033" y="742281"/>
                </a:cubicBezTo>
                <a:cubicBezTo>
                  <a:pt x="403815" y="730717"/>
                  <a:pt x="409452" y="718085"/>
                  <a:pt x="419548" y="710008"/>
                </a:cubicBezTo>
                <a:cubicBezTo>
                  <a:pt x="428403" y="702924"/>
                  <a:pt x="441063" y="702837"/>
                  <a:pt x="451821" y="699251"/>
                </a:cubicBezTo>
                <a:cubicBezTo>
                  <a:pt x="519452" y="716158"/>
                  <a:pt x="484396" y="699553"/>
                  <a:pt x="548640" y="763797"/>
                </a:cubicBezTo>
                <a:lnTo>
                  <a:pt x="634701" y="849858"/>
                </a:lnTo>
                <a:cubicBezTo>
                  <a:pt x="641873" y="857030"/>
                  <a:pt x="650132" y="863259"/>
                  <a:pt x="656217" y="871373"/>
                </a:cubicBezTo>
                <a:cubicBezTo>
                  <a:pt x="696247" y="924747"/>
                  <a:pt x="678545" y="899486"/>
                  <a:pt x="710005" y="946677"/>
                </a:cubicBezTo>
                <a:cubicBezTo>
                  <a:pt x="740662" y="1038650"/>
                  <a:pt x="728707" y="988719"/>
                  <a:pt x="742278" y="1097284"/>
                </a:cubicBezTo>
                <a:cubicBezTo>
                  <a:pt x="745864" y="1201275"/>
                  <a:pt x="738320" y="1306249"/>
                  <a:pt x="753035" y="1409256"/>
                </a:cubicBezTo>
                <a:cubicBezTo>
                  <a:pt x="754639" y="1420482"/>
                  <a:pt x="776081" y="1405089"/>
                  <a:pt x="785308" y="1398498"/>
                </a:cubicBezTo>
                <a:cubicBezTo>
                  <a:pt x="801815" y="1386708"/>
                  <a:pt x="817087" y="1372345"/>
                  <a:pt x="828339" y="1355467"/>
                </a:cubicBezTo>
                <a:lnTo>
                  <a:pt x="871370" y="1290921"/>
                </a:lnTo>
                <a:cubicBezTo>
                  <a:pt x="878542" y="1280163"/>
                  <a:pt x="888083" y="1270652"/>
                  <a:pt x="892885" y="1258648"/>
                </a:cubicBezTo>
                <a:cubicBezTo>
                  <a:pt x="900057" y="1240719"/>
                  <a:pt x="906308" y="1222393"/>
                  <a:pt x="914400" y="1204860"/>
                </a:cubicBezTo>
                <a:cubicBezTo>
                  <a:pt x="927841" y="1175739"/>
                  <a:pt x="957431" y="1118799"/>
                  <a:pt x="957431" y="1118799"/>
                </a:cubicBezTo>
                <a:cubicBezTo>
                  <a:pt x="988259" y="964652"/>
                  <a:pt x="945166" y="1155595"/>
                  <a:pt x="989704" y="1021980"/>
                </a:cubicBezTo>
                <a:cubicBezTo>
                  <a:pt x="999559" y="992416"/>
                  <a:pt x="1008584" y="903209"/>
                  <a:pt x="1011219" y="882131"/>
                </a:cubicBezTo>
                <a:cubicBezTo>
                  <a:pt x="1007633" y="810413"/>
                  <a:pt x="1006187" y="738557"/>
                  <a:pt x="1000461" y="666978"/>
                </a:cubicBezTo>
                <a:cubicBezTo>
                  <a:pt x="998854" y="646888"/>
                  <a:pt x="984395" y="591956"/>
                  <a:pt x="978946" y="570159"/>
                </a:cubicBezTo>
                <a:cubicBezTo>
                  <a:pt x="982532" y="548644"/>
                  <a:pt x="979949" y="525122"/>
                  <a:pt x="989704" y="505613"/>
                </a:cubicBezTo>
                <a:cubicBezTo>
                  <a:pt x="998045" y="488931"/>
                  <a:pt x="1038976" y="478431"/>
                  <a:pt x="1054250" y="473340"/>
                </a:cubicBezTo>
                <a:cubicBezTo>
                  <a:pt x="1111624" y="476926"/>
                  <a:pt x="1169464" y="475968"/>
                  <a:pt x="1226372" y="484098"/>
                </a:cubicBezTo>
                <a:cubicBezTo>
                  <a:pt x="1245488" y="486829"/>
                  <a:pt x="1262627" y="497521"/>
                  <a:pt x="1280160" y="505613"/>
                </a:cubicBezTo>
                <a:cubicBezTo>
                  <a:pt x="1309072" y="518957"/>
                  <a:pt x="1367233" y="545151"/>
                  <a:pt x="1398494" y="570159"/>
                </a:cubicBezTo>
                <a:cubicBezTo>
                  <a:pt x="1406414" y="576495"/>
                  <a:pt x="1412838" y="584502"/>
                  <a:pt x="1420010" y="591674"/>
                </a:cubicBezTo>
                <a:cubicBezTo>
                  <a:pt x="1427182" y="613189"/>
                  <a:pt x="1437077" y="633981"/>
                  <a:pt x="1441525" y="656220"/>
                </a:cubicBezTo>
                <a:cubicBezTo>
                  <a:pt x="1468013" y="788660"/>
                  <a:pt x="1457868" y="727595"/>
                  <a:pt x="1473798" y="839100"/>
                </a:cubicBezTo>
                <a:cubicBezTo>
                  <a:pt x="1470212" y="953848"/>
                  <a:pt x="1470511" y="1068784"/>
                  <a:pt x="1463040" y="1183345"/>
                </a:cubicBezTo>
                <a:cubicBezTo>
                  <a:pt x="1459740" y="1233949"/>
                  <a:pt x="1446571" y="1283492"/>
                  <a:pt x="1441525" y="1333952"/>
                </a:cubicBezTo>
                <a:lnTo>
                  <a:pt x="1430767" y="1441528"/>
                </a:lnTo>
                <a:cubicBezTo>
                  <a:pt x="1434353" y="1452286"/>
                  <a:pt x="1431383" y="1468730"/>
                  <a:pt x="1441525" y="1473801"/>
                </a:cubicBezTo>
                <a:cubicBezTo>
                  <a:pt x="1476833" y="1491455"/>
                  <a:pt x="1477935" y="1441805"/>
                  <a:pt x="1484555" y="1430771"/>
                </a:cubicBezTo>
                <a:cubicBezTo>
                  <a:pt x="1489773" y="1422074"/>
                  <a:pt x="1498899" y="1416428"/>
                  <a:pt x="1506071" y="1409256"/>
                </a:cubicBezTo>
                <a:cubicBezTo>
                  <a:pt x="1513243" y="1387741"/>
                  <a:pt x="1522085" y="1366712"/>
                  <a:pt x="1527586" y="1344710"/>
                </a:cubicBezTo>
                <a:cubicBezTo>
                  <a:pt x="1538364" y="1301600"/>
                  <a:pt x="1540904" y="1294338"/>
                  <a:pt x="1549101" y="1247891"/>
                </a:cubicBezTo>
                <a:cubicBezTo>
                  <a:pt x="1556682" y="1204931"/>
                  <a:pt x="1570617" y="1118799"/>
                  <a:pt x="1570617" y="1118799"/>
                </a:cubicBezTo>
                <a:cubicBezTo>
                  <a:pt x="1564690" y="982473"/>
                  <a:pt x="1564190" y="881299"/>
                  <a:pt x="1549101" y="753039"/>
                </a:cubicBezTo>
                <a:cubicBezTo>
                  <a:pt x="1546552" y="731376"/>
                  <a:pt x="1542364" y="709931"/>
                  <a:pt x="1538344" y="688493"/>
                </a:cubicBezTo>
                <a:cubicBezTo>
                  <a:pt x="1531038" y="649530"/>
                  <a:pt x="1509517" y="537467"/>
                  <a:pt x="1495313" y="494856"/>
                </a:cubicBezTo>
                <a:lnTo>
                  <a:pt x="1484555" y="462583"/>
                </a:lnTo>
                <a:cubicBezTo>
                  <a:pt x="1472569" y="390661"/>
                  <a:pt x="1463871" y="373197"/>
                  <a:pt x="1484555" y="290460"/>
                </a:cubicBezTo>
                <a:cubicBezTo>
                  <a:pt x="1487015" y="280620"/>
                  <a:pt x="1498151" y="275281"/>
                  <a:pt x="1506071" y="268945"/>
                </a:cubicBezTo>
                <a:cubicBezTo>
                  <a:pt x="1516167" y="260868"/>
                  <a:pt x="1528248" y="255507"/>
                  <a:pt x="1538344" y="247430"/>
                </a:cubicBezTo>
                <a:cubicBezTo>
                  <a:pt x="1614987" y="186115"/>
                  <a:pt x="1492799" y="270620"/>
                  <a:pt x="1592132" y="204399"/>
                </a:cubicBezTo>
                <a:cubicBezTo>
                  <a:pt x="1649505" y="118338"/>
                  <a:pt x="1574203" y="222328"/>
                  <a:pt x="1645920" y="150611"/>
                </a:cubicBezTo>
                <a:cubicBezTo>
                  <a:pt x="1655062" y="141469"/>
                  <a:pt x="1659358" y="128434"/>
                  <a:pt x="1667435" y="118338"/>
                </a:cubicBezTo>
                <a:cubicBezTo>
                  <a:pt x="1673771" y="110418"/>
                  <a:pt x="1681779" y="103995"/>
                  <a:pt x="1688951" y="96823"/>
                </a:cubicBezTo>
                <a:cubicBezTo>
                  <a:pt x="1692537" y="86065"/>
                  <a:pt x="1693874" y="74274"/>
                  <a:pt x="1699708" y="64550"/>
                </a:cubicBezTo>
                <a:cubicBezTo>
                  <a:pt x="1723215" y="25372"/>
                  <a:pt x="1740107" y="46181"/>
                  <a:pt x="1785770" y="53792"/>
                </a:cubicBezTo>
                <a:cubicBezTo>
                  <a:pt x="1846908" y="74173"/>
                  <a:pt x="1810023" y="56532"/>
                  <a:pt x="1882588" y="129096"/>
                </a:cubicBezTo>
                <a:lnTo>
                  <a:pt x="1947134" y="193641"/>
                </a:lnTo>
                <a:cubicBezTo>
                  <a:pt x="1977546" y="239257"/>
                  <a:pt x="1962868" y="214350"/>
                  <a:pt x="1990165" y="268945"/>
                </a:cubicBezTo>
                <a:cubicBezTo>
                  <a:pt x="1993751" y="283289"/>
                  <a:pt x="1995098" y="298386"/>
                  <a:pt x="2000922" y="311976"/>
                </a:cubicBezTo>
                <a:cubicBezTo>
                  <a:pt x="2006015" y="323860"/>
                  <a:pt x="2017898" y="332142"/>
                  <a:pt x="2022438" y="344248"/>
                </a:cubicBezTo>
                <a:cubicBezTo>
                  <a:pt x="2028858" y="361368"/>
                  <a:pt x="2029084" y="380221"/>
                  <a:pt x="2033195" y="398037"/>
                </a:cubicBezTo>
                <a:cubicBezTo>
                  <a:pt x="2039844" y="426850"/>
                  <a:pt x="2048912" y="455102"/>
                  <a:pt x="2054711" y="484098"/>
                </a:cubicBezTo>
                <a:cubicBezTo>
                  <a:pt x="2061883" y="519957"/>
                  <a:pt x="2067357" y="556197"/>
                  <a:pt x="2076226" y="591674"/>
                </a:cubicBezTo>
                <a:cubicBezTo>
                  <a:pt x="2079812" y="606018"/>
                  <a:pt x="2084084" y="620207"/>
                  <a:pt x="2086984" y="634705"/>
                </a:cubicBezTo>
                <a:cubicBezTo>
                  <a:pt x="2091262" y="656094"/>
                  <a:pt x="2094155" y="677736"/>
                  <a:pt x="2097741" y="699251"/>
                </a:cubicBezTo>
                <a:cubicBezTo>
                  <a:pt x="2094155" y="763797"/>
                  <a:pt x="2095002" y="828742"/>
                  <a:pt x="2086984" y="892888"/>
                </a:cubicBezTo>
                <a:cubicBezTo>
                  <a:pt x="2084171" y="915392"/>
                  <a:pt x="2072640" y="935919"/>
                  <a:pt x="2065468" y="957434"/>
                </a:cubicBezTo>
                <a:lnTo>
                  <a:pt x="2043953" y="1021980"/>
                </a:lnTo>
                <a:lnTo>
                  <a:pt x="2022438" y="1086526"/>
                </a:lnTo>
                <a:cubicBezTo>
                  <a:pt x="2007402" y="1161703"/>
                  <a:pt x="2014686" y="1122278"/>
                  <a:pt x="2000922" y="1204860"/>
                </a:cubicBezTo>
                <a:cubicBezTo>
                  <a:pt x="1984896" y="1397179"/>
                  <a:pt x="1979579" y="1400570"/>
                  <a:pt x="2000922" y="1656681"/>
                </a:cubicBezTo>
                <a:cubicBezTo>
                  <a:pt x="2003180" y="1683779"/>
                  <a:pt x="2016449" y="1726240"/>
                  <a:pt x="2043953" y="1742743"/>
                </a:cubicBezTo>
                <a:cubicBezTo>
                  <a:pt x="2053677" y="1748577"/>
                  <a:pt x="2065468" y="1749914"/>
                  <a:pt x="2076226" y="1753500"/>
                </a:cubicBezTo>
                <a:cubicBezTo>
                  <a:pt x="2086984" y="1749914"/>
                  <a:pt x="2099272" y="1749334"/>
                  <a:pt x="2108499" y="1742743"/>
                </a:cubicBezTo>
                <a:cubicBezTo>
                  <a:pt x="2141700" y="1719028"/>
                  <a:pt x="2152370" y="1698452"/>
                  <a:pt x="2173045" y="1667439"/>
                </a:cubicBezTo>
                <a:cubicBezTo>
                  <a:pt x="2198822" y="1564323"/>
                  <a:pt x="2164810" y="1692144"/>
                  <a:pt x="2205318" y="1570620"/>
                </a:cubicBezTo>
                <a:cubicBezTo>
                  <a:pt x="2251645" y="1431641"/>
                  <a:pt x="2170242" y="1642170"/>
                  <a:pt x="2237591" y="1473801"/>
                </a:cubicBezTo>
                <a:cubicBezTo>
                  <a:pt x="2267663" y="1323437"/>
                  <a:pt x="2253092" y="1402309"/>
                  <a:pt x="2280621" y="1237133"/>
                </a:cubicBezTo>
                <a:lnTo>
                  <a:pt x="2291379" y="1172587"/>
                </a:lnTo>
                <a:cubicBezTo>
                  <a:pt x="2287793" y="1093698"/>
                  <a:pt x="2286455" y="1014674"/>
                  <a:pt x="2280621" y="935919"/>
                </a:cubicBezTo>
                <a:cubicBezTo>
                  <a:pt x="2276447" y="879568"/>
                  <a:pt x="2270184" y="894170"/>
                  <a:pt x="2259106" y="849858"/>
                </a:cubicBezTo>
                <a:cubicBezTo>
                  <a:pt x="2254671" y="832120"/>
                  <a:pt x="2251619" y="814060"/>
                  <a:pt x="2248348" y="796070"/>
                </a:cubicBezTo>
                <a:cubicBezTo>
                  <a:pt x="2241173" y="756610"/>
                  <a:pt x="2231666" y="694880"/>
                  <a:pt x="2226833" y="656220"/>
                </a:cubicBezTo>
                <a:cubicBezTo>
                  <a:pt x="2222805" y="623999"/>
                  <a:pt x="2219661" y="591674"/>
                  <a:pt x="2216075" y="559401"/>
                </a:cubicBezTo>
                <a:cubicBezTo>
                  <a:pt x="2219661" y="376521"/>
                  <a:pt x="2212804" y="193137"/>
                  <a:pt x="2226833" y="10761"/>
                </a:cubicBezTo>
                <a:cubicBezTo>
                  <a:pt x="2227703" y="-545"/>
                  <a:pt x="2247766" y="4"/>
                  <a:pt x="2259106" y="4"/>
                </a:cubicBezTo>
                <a:cubicBezTo>
                  <a:pt x="2330913" y="4"/>
                  <a:pt x="2402541" y="7175"/>
                  <a:pt x="2474259" y="10761"/>
                </a:cubicBezTo>
                <a:cubicBezTo>
                  <a:pt x="2516283" y="52787"/>
                  <a:pt x="2478602" y="8690"/>
                  <a:pt x="2506532" y="64550"/>
                </a:cubicBezTo>
                <a:cubicBezTo>
                  <a:pt x="2512314" y="76114"/>
                  <a:pt x="2522265" y="85259"/>
                  <a:pt x="2528047" y="96823"/>
                </a:cubicBezTo>
                <a:cubicBezTo>
                  <a:pt x="2533118" y="106965"/>
                  <a:pt x="2536255" y="118047"/>
                  <a:pt x="2538805" y="129096"/>
                </a:cubicBezTo>
                <a:cubicBezTo>
                  <a:pt x="2547028" y="164728"/>
                  <a:pt x="2554308" y="200601"/>
                  <a:pt x="2560320" y="236672"/>
                </a:cubicBezTo>
                <a:cubicBezTo>
                  <a:pt x="2563906" y="258187"/>
                  <a:pt x="2568195" y="279597"/>
                  <a:pt x="2571078" y="301218"/>
                </a:cubicBezTo>
                <a:cubicBezTo>
                  <a:pt x="2575369" y="333405"/>
                  <a:pt x="2577807" y="365816"/>
                  <a:pt x="2581835" y="398037"/>
                </a:cubicBezTo>
                <a:cubicBezTo>
                  <a:pt x="2584980" y="423197"/>
                  <a:pt x="2589007" y="448239"/>
                  <a:pt x="2592593" y="473340"/>
                </a:cubicBezTo>
                <a:cubicBezTo>
                  <a:pt x="2596179" y="570159"/>
                  <a:pt x="2603351" y="666912"/>
                  <a:pt x="2603351" y="763797"/>
                </a:cubicBezTo>
                <a:cubicBezTo>
                  <a:pt x="2603351" y="939542"/>
                  <a:pt x="2598448" y="1115274"/>
                  <a:pt x="2592593" y="1290921"/>
                </a:cubicBezTo>
                <a:cubicBezTo>
                  <a:pt x="2591289" y="1330045"/>
                  <a:pt x="2576048" y="1461341"/>
                  <a:pt x="2571078" y="1506074"/>
                </a:cubicBezTo>
                <a:cubicBezTo>
                  <a:pt x="2574664" y="1617236"/>
                  <a:pt x="2571766" y="1728798"/>
                  <a:pt x="2581835" y="1839561"/>
                </a:cubicBezTo>
                <a:cubicBezTo>
                  <a:pt x="2582753" y="1849662"/>
                  <a:pt x="2594654" y="1855859"/>
                  <a:pt x="2603351" y="1861077"/>
                </a:cubicBezTo>
                <a:cubicBezTo>
                  <a:pt x="2613075" y="1866911"/>
                  <a:pt x="2624866" y="1868248"/>
                  <a:pt x="2635624" y="1871834"/>
                </a:cubicBezTo>
                <a:cubicBezTo>
                  <a:pt x="2660725" y="1868248"/>
                  <a:pt x="2686328" y="1867227"/>
                  <a:pt x="2710927" y="1861077"/>
                </a:cubicBezTo>
                <a:cubicBezTo>
                  <a:pt x="2774181" y="1845263"/>
                  <a:pt x="2755934" y="1839670"/>
                  <a:pt x="2807746" y="1807288"/>
                </a:cubicBezTo>
                <a:cubicBezTo>
                  <a:pt x="2875560" y="1764905"/>
                  <a:pt x="2828169" y="1809762"/>
                  <a:pt x="2893807" y="1753500"/>
                </a:cubicBezTo>
                <a:cubicBezTo>
                  <a:pt x="2936928" y="1716539"/>
                  <a:pt x="2919109" y="1723982"/>
                  <a:pt x="2958353" y="1678197"/>
                </a:cubicBezTo>
                <a:cubicBezTo>
                  <a:pt x="2968254" y="1666646"/>
                  <a:pt x="2980725" y="1657475"/>
                  <a:pt x="2990626" y="1645924"/>
                </a:cubicBezTo>
                <a:cubicBezTo>
                  <a:pt x="3010701" y="1622503"/>
                  <a:pt x="3034396" y="1589916"/>
                  <a:pt x="3044414" y="1559863"/>
                </a:cubicBezTo>
                <a:cubicBezTo>
                  <a:pt x="3061995" y="1507120"/>
                  <a:pt x="3065306" y="1471227"/>
                  <a:pt x="3076687" y="1420013"/>
                </a:cubicBezTo>
                <a:cubicBezTo>
                  <a:pt x="3079894" y="1405580"/>
                  <a:pt x="3083859" y="1391326"/>
                  <a:pt x="3087445" y="1376983"/>
                </a:cubicBezTo>
                <a:cubicBezTo>
                  <a:pt x="3086021" y="1344223"/>
                  <a:pt x="3085156" y="1137566"/>
                  <a:pt x="3065930" y="1054253"/>
                </a:cubicBezTo>
                <a:cubicBezTo>
                  <a:pt x="3060830" y="1032155"/>
                  <a:pt x="3051586" y="1011222"/>
                  <a:pt x="3044414" y="989707"/>
                </a:cubicBezTo>
                <a:cubicBezTo>
                  <a:pt x="3040828" y="968192"/>
                  <a:pt x="3036974" y="946719"/>
                  <a:pt x="3033657" y="925161"/>
                </a:cubicBezTo>
                <a:cubicBezTo>
                  <a:pt x="3029801" y="900100"/>
                  <a:pt x="3026854" y="874904"/>
                  <a:pt x="3022899" y="849858"/>
                </a:cubicBezTo>
                <a:cubicBezTo>
                  <a:pt x="3016095" y="806768"/>
                  <a:pt x="3007554" y="763952"/>
                  <a:pt x="3001384" y="720766"/>
                </a:cubicBezTo>
                <a:cubicBezTo>
                  <a:pt x="2988040" y="627362"/>
                  <a:pt x="2995599" y="670326"/>
                  <a:pt x="2979868" y="591674"/>
                </a:cubicBezTo>
                <a:cubicBezTo>
                  <a:pt x="2976282" y="519956"/>
                  <a:pt x="2974227" y="448146"/>
                  <a:pt x="2969111" y="376521"/>
                </a:cubicBezTo>
                <a:cubicBezTo>
                  <a:pt x="2960207" y="251870"/>
                  <a:pt x="2947593" y="322756"/>
                  <a:pt x="2969111" y="182884"/>
                </a:cubicBezTo>
                <a:cubicBezTo>
                  <a:pt x="2970835" y="171676"/>
                  <a:pt x="2972784" y="159466"/>
                  <a:pt x="2979868" y="150611"/>
                </a:cubicBezTo>
                <a:cubicBezTo>
                  <a:pt x="3000420" y="124921"/>
                  <a:pt x="3018431" y="131329"/>
                  <a:pt x="3044414" y="118338"/>
                </a:cubicBezTo>
                <a:cubicBezTo>
                  <a:pt x="3055978" y="112556"/>
                  <a:pt x="3064872" y="102074"/>
                  <a:pt x="3076687" y="96823"/>
                </a:cubicBezTo>
                <a:cubicBezTo>
                  <a:pt x="3097412" y="87612"/>
                  <a:pt x="3141233" y="75307"/>
                  <a:pt x="3141233" y="75307"/>
                </a:cubicBezTo>
                <a:cubicBezTo>
                  <a:pt x="3209365" y="78893"/>
                  <a:pt x="3278959" y="71572"/>
                  <a:pt x="3345628" y="86065"/>
                </a:cubicBezTo>
                <a:cubicBezTo>
                  <a:pt x="3358743" y="88916"/>
                  <a:pt x="3402301" y="143654"/>
                  <a:pt x="3410174" y="161368"/>
                </a:cubicBezTo>
                <a:cubicBezTo>
                  <a:pt x="3419385" y="182092"/>
                  <a:pt x="3424518" y="204399"/>
                  <a:pt x="3431690" y="225914"/>
                </a:cubicBezTo>
                <a:lnTo>
                  <a:pt x="3442447" y="258187"/>
                </a:lnTo>
                <a:lnTo>
                  <a:pt x="3453205" y="290460"/>
                </a:lnTo>
                <a:cubicBezTo>
                  <a:pt x="3456791" y="326319"/>
                  <a:pt x="3462492" y="362029"/>
                  <a:pt x="3463962" y="398037"/>
                </a:cubicBezTo>
                <a:cubicBezTo>
                  <a:pt x="3472168" y="599079"/>
                  <a:pt x="3466135" y="774759"/>
                  <a:pt x="3485478" y="968192"/>
                </a:cubicBezTo>
                <a:cubicBezTo>
                  <a:pt x="3487648" y="989896"/>
                  <a:pt x="3492649" y="1011223"/>
                  <a:pt x="3496235" y="1032738"/>
                </a:cubicBezTo>
                <a:cubicBezTo>
                  <a:pt x="3511953" y="1252782"/>
                  <a:pt x="3511558" y="1168803"/>
                  <a:pt x="3496235" y="1452286"/>
                </a:cubicBezTo>
                <a:cubicBezTo>
                  <a:pt x="3489622" y="1574625"/>
                  <a:pt x="3494112" y="1546845"/>
                  <a:pt x="3474720" y="1624408"/>
                </a:cubicBezTo>
                <a:cubicBezTo>
                  <a:pt x="3471134" y="1653095"/>
                  <a:pt x="3463962" y="1681559"/>
                  <a:pt x="3463962" y="1710470"/>
                </a:cubicBezTo>
                <a:cubicBezTo>
                  <a:pt x="3463962" y="1728754"/>
                  <a:pt x="3458366" y="1756081"/>
                  <a:pt x="3474720" y="1764258"/>
                </a:cubicBezTo>
                <a:cubicBezTo>
                  <a:pt x="3497399" y="1775597"/>
                  <a:pt x="3524923" y="1757086"/>
                  <a:pt x="3550024" y="1753500"/>
                </a:cubicBezTo>
                <a:cubicBezTo>
                  <a:pt x="3560782" y="1749914"/>
                  <a:pt x="3575706" y="1751970"/>
                  <a:pt x="3582297" y="1742743"/>
                </a:cubicBezTo>
                <a:cubicBezTo>
                  <a:pt x="3595479" y="1724288"/>
                  <a:pt x="3596640" y="1699712"/>
                  <a:pt x="3603812" y="1678197"/>
                </a:cubicBezTo>
                <a:cubicBezTo>
                  <a:pt x="3629611" y="1600801"/>
                  <a:pt x="3598305" y="1697471"/>
                  <a:pt x="3625327" y="1602893"/>
                </a:cubicBezTo>
                <a:cubicBezTo>
                  <a:pt x="3636851" y="1562559"/>
                  <a:pt x="3638432" y="1573844"/>
                  <a:pt x="3646842" y="1527590"/>
                </a:cubicBezTo>
                <a:cubicBezTo>
                  <a:pt x="3651378" y="1502643"/>
                  <a:pt x="3654455" y="1477446"/>
                  <a:pt x="3657600" y="1452286"/>
                </a:cubicBezTo>
                <a:cubicBezTo>
                  <a:pt x="3661628" y="1420065"/>
                  <a:pt x="3664772" y="1387740"/>
                  <a:pt x="3668358" y="1355467"/>
                </a:cubicBezTo>
                <a:cubicBezTo>
                  <a:pt x="3671944" y="1025566"/>
                  <a:pt x="3672314" y="695614"/>
                  <a:pt x="3679115" y="365764"/>
                </a:cubicBezTo>
                <a:cubicBezTo>
                  <a:pt x="3679492" y="347483"/>
                  <a:pt x="3688570" y="330214"/>
                  <a:pt x="3689873" y="311976"/>
                </a:cubicBezTo>
                <a:cubicBezTo>
                  <a:pt x="3692172" y="279785"/>
                  <a:pt x="3689873" y="247430"/>
                  <a:pt x="3689873" y="215157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38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AE17F-B66A-44F1-97C6-8F819AC9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8" y="185058"/>
            <a:ext cx="4873214" cy="914399"/>
          </a:xfrm>
        </p:spPr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VIENTOS CALIDOS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2917A6B-E9F8-4854-822E-482786D51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0" y="1257299"/>
            <a:ext cx="6999063" cy="469167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2A4E0-9B30-4C1D-AB96-40BD2603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090729" cy="3811588"/>
          </a:xfrm>
        </p:spPr>
        <p:txBody>
          <a:bodyPr/>
          <a:lstStyle/>
          <a:p>
            <a:r>
              <a:rPr lang="es-AR" dirty="0"/>
              <a:t>Acá podemos ver un reparo con menor altura ya que con la vista al norte tenemos casas con no mas de 2 pisos por lo cual permite la entra da de estos vientos cálidos.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B350C13-E21A-4C29-ACD8-04541F797122}"/>
              </a:ext>
            </a:extLst>
          </p:cNvPr>
          <p:cNvCxnSpPr/>
          <p:nvPr/>
        </p:nvCxnSpPr>
        <p:spPr>
          <a:xfrm flipH="1">
            <a:off x="6949440" y="3786692"/>
            <a:ext cx="1667435" cy="645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A82E422-C816-424C-B88C-41CB2F02FDA4}"/>
              </a:ext>
            </a:extLst>
          </p:cNvPr>
          <p:cNvCxnSpPr/>
          <p:nvPr/>
        </p:nvCxnSpPr>
        <p:spPr>
          <a:xfrm>
            <a:off x="8627633" y="3786692"/>
            <a:ext cx="1699708" cy="387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24A630F-DD38-4197-A396-DA6023BF431B}"/>
              </a:ext>
            </a:extLst>
          </p:cNvPr>
          <p:cNvCxnSpPr>
            <a:cxnSpLocks/>
          </p:cNvCxnSpPr>
          <p:nvPr/>
        </p:nvCxnSpPr>
        <p:spPr>
          <a:xfrm>
            <a:off x="10327341" y="4173967"/>
            <a:ext cx="55786" cy="13984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C7DF54F-148B-45A8-9635-47ABB625E9E4}"/>
              </a:ext>
            </a:extLst>
          </p:cNvPr>
          <p:cNvCxnSpPr>
            <a:cxnSpLocks/>
          </p:cNvCxnSpPr>
          <p:nvPr/>
        </p:nvCxnSpPr>
        <p:spPr>
          <a:xfrm flipH="1">
            <a:off x="8950363" y="4313816"/>
            <a:ext cx="1432764" cy="8390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08786E8-CA70-4EA8-A27D-AEBAB1E3B79A}"/>
              </a:ext>
            </a:extLst>
          </p:cNvPr>
          <p:cNvCxnSpPr/>
          <p:nvPr/>
        </p:nvCxnSpPr>
        <p:spPr>
          <a:xfrm flipH="1" flipV="1">
            <a:off x="6949440" y="4528969"/>
            <a:ext cx="2011680" cy="645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23CFCE22-B546-4134-9D8F-AC498A8EF453}"/>
              </a:ext>
            </a:extLst>
          </p:cNvPr>
          <p:cNvSpPr/>
          <p:nvPr/>
        </p:nvSpPr>
        <p:spPr>
          <a:xfrm>
            <a:off x="6863379" y="2560320"/>
            <a:ext cx="3399416" cy="1226372"/>
          </a:xfrm>
          <a:custGeom>
            <a:avLst/>
            <a:gdLst>
              <a:gd name="connsiteX0" fmla="*/ 3399416 w 3399416"/>
              <a:gd name="connsiteY0" fmla="*/ 1226372 h 1226372"/>
              <a:gd name="connsiteX1" fmla="*/ 3367143 w 3399416"/>
              <a:gd name="connsiteY1" fmla="*/ 1065007 h 1226372"/>
              <a:gd name="connsiteX2" fmla="*/ 3345628 w 3399416"/>
              <a:gd name="connsiteY2" fmla="*/ 1000461 h 1226372"/>
              <a:gd name="connsiteX3" fmla="*/ 3334870 w 3399416"/>
              <a:gd name="connsiteY3" fmla="*/ 968188 h 1226372"/>
              <a:gd name="connsiteX4" fmla="*/ 3324113 w 3399416"/>
              <a:gd name="connsiteY4" fmla="*/ 688489 h 1226372"/>
              <a:gd name="connsiteX5" fmla="*/ 3259567 w 3399416"/>
              <a:gd name="connsiteY5" fmla="*/ 666974 h 1226372"/>
              <a:gd name="connsiteX6" fmla="*/ 3227294 w 3399416"/>
              <a:gd name="connsiteY6" fmla="*/ 656216 h 1226372"/>
              <a:gd name="connsiteX7" fmla="*/ 3087445 w 3399416"/>
              <a:gd name="connsiteY7" fmla="*/ 688489 h 1226372"/>
              <a:gd name="connsiteX8" fmla="*/ 3055172 w 3399416"/>
              <a:gd name="connsiteY8" fmla="*/ 699247 h 1226372"/>
              <a:gd name="connsiteX9" fmla="*/ 3022899 w 3399416"/>
              <a:gd name="connsiteY9" fmla="*/ 710005 h 1226372"/>
              <a:gd name="connsiteX10" fmla="*/ 2678654 w 3399416"/>
              <a:gd name="connsiteY10" fmla="*/ 677732 h 1226372"/>
              <a:gd name="connsiteX11" fmla="*/ 2646381 w 3399416"/>
              <a:gd name="connsiteY11" fmla="*/ 666974 h 1226372"/>
              <a:gd name="connsiteX12" fmla="*/ 2624866 w 3399416"/>
              <a:gd name="connsiteY12" fmla="*/ 591671 h 1226372"/>
              <a:gd name="connsiteX13" fmla="*/ 2603350 w 3399416"/>
              <a:gd name="connsiteY13" fmla="*/ 570155 h 1226372"/>
              <a:gd name="connsiteX14" fmla="*/ 2549562 w 3399416"/>
              <a:gd name="connsiteY14" fmla="*/ 516367 h 1226372"/>
              <a:gd name="connsiteX15" fmla="*/ 2485016 w 3399416"/>
              <a:gd name="connsiteY15" fmla="*/ 494852 h 1226372"/>
              <a:gd name="connsiteX16" fmla="*/ 2452743 w 3399416"/>
              <a:gd name="connsiteY16" fmla="*/ 484094 h 1226372"/>
              <a:gd name="connsiteX17" fmla="*/ 2312894 w 3399416"/>
              <a:gd name="connsiteY17" fmla="*/ 494852 h 1226372"/>
              <a:gd name="connsiteX18" fmla="*/ 2302136 w 3399416"/>
              <a:gd name="connsiteY18" fmla="*/ 462579 h 1226372"/>
              <a:gd name="connsiteX19" fmla="*/ 2302136 w 3399416"/>
              <a:gd name="connsiteY19" fmla="*/ 387275 h 1226372"/>
              <a:gd name="connsiteX20" fmla="*/ 2216075 w 3399416"/>
              <a:gd name="connsiteY20" fmla="*/ 333487 h 1226372"/>
              <a:gd name="connsiteX21" fmla="*/ 2183802 w 3399416"/>
              <a:gd name="connsiteY21" fmla="*/ 311972 h 1226372"/>
              <a:gd name="connsiteX22" fmla="*/ 2065468 w 3399416"/>
              <a:gd name="connsiteY22" fmla="*/ 279699 h 1226372"/>
              <a:gd name="connsiteX23" fmla="*/ 1904103 w 3399416"/>
              <a:gd name="connsiteY23" fmla="*/ 268941 h 1226372"/>
              <a:gd name="connsiteX24" fmla="*/ 1871830 w 3399416"/>
              <a:gd name="connsiteY24" fmla="*/ 247426 h 1226372"/>
              <a:gd name="connsiteX25" fmla="*/ 1785769 w 3399416"/>
              <a:gd name="connsiteY25" fmla="*/ 268941 h 1226372"/>
              <a:gd name="connsiteX26" fmla="*/ 1602889 w 3399416"/>
              <a:gd name="connsiteY26" fmla="*/ 268941 h 1226372"/>
              <a:gd name="connsiteX27" fmla="*/ 1355463 w 3399416"/>
              <a:gd name="connsiteY27" fmla="*/ 258184 h 1226372"/>
              <a:gd name="connsiteX28" fmla="*/ 1183341 w 3399416"/>
              <a:gd name="connsiteY28" fmla="*/ 236668 h 1226372"/>
              <a:gd name="connsiteX29" fmla="*/ 1140310 w 3399416"/>
              <a:gd name="connsiteY29" fmla="*/ 225911 h 1226372"/>
              <a:gd name="connsiteX30" fmla="*/ 1086522 w 3399416"/>
              <a:gd name="connsiteY30" fmla="*/ 215153 h 1226372"/>
              <a:gd name="connsiteX31" fmla="*/ 699247 w 3399416"/>
              <a:gd name="connsiteY31" fmla="*/ 215153 h 1226372"/>
              <a:gd name="connsiteX32" fmla="*/ 580913 w 3399416"/>
              <a:gd name="connsiteY32" fmla="*/ 182880 h 1226372"/>
              <a:gd name="connsiteX33" fmla="*/ 537882 w 3399416"/>
              <a:gd name="connsiteY33" fmla="*/ 139849 h 1226372"/>
              <a:gd name="connsiteX34" fmla="*/ 527125 w 3399416"/>
              <a:gd name="connsiteY34" fmla="*/ 107576 h 1226372"/>
              <a:gd name="connsiteX35" fmla="*/ 494852 w 3399416"/>
              <a:gd name="connsiteY35" fmla="*/ 21515 h 1226372"/>
              <a:gd name="connsiteX36" fmla="*/ 398033 w 3399416"/>
              <a:gd name="connsiteY36" fmla="*/ 0 h 1226372"/>
              <a:gd name="connsiteX37" fmla="*/ 290456 w 3399416"/>
              <a:gd name="connsiteY37" fmla="*/ 10758 h 1226372"/>
              <a:gd name="connsiteX38" fmla="*/ 193637 w 3399416"/>
              <a:gd name="connsiteY38" fmla="*/ 43031 h 1226372"/>
              <a:gd name="connsiteX39" fmla="*/ 161365 w 3399416"/>
              <a:gd name="connsiteY39" fmla="*/ 53788 h 1226372"/>
              <a:gd name="connsiteX40" fmla="*/ 86061 w 3399416"/>
              <a:gd name="connsiteY40" fmla="*/ 64546 h 1226372"/>
              <a:gd name="connsiteX41" fmla="*/ 10757 w 3399416"/>
              <a:gd name="connsiteY41" fmla="*/ 139849 h 1226372"/>
              <a:gd name="connsiteX42" fmla="*/ 0 w 3399416"/>
              <a:gd name="connsiteY42" fmla="*/ 139849 h 122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399416" h="1226372">
                <a:moveTo>
                  <a:pt x="3399416" y="1226372"/>
                </a:moveTo>
                <a:cubicBezTo>
                  <a:pt x="3386154" y="1107006"/>
                  <a:pt x="3398928" y="1160363"/>
                  <a:pt x="3367143" y="1065007"/>
                </a:cubicBezTo>
                <a:lnTo>
                  <a:pt x="3345628" y="1000461"/>
                </a:lnTo>
                <a:lnTo>
                  <a:pt x="3334870" y="968188"/>
                </a:lnTo>
                <a:cubicBezTo>
                  <a:pt x="3331284" y="874955"/>
                  <a:pt x="3346742" y="779005"/>
                  <a:pt x="3324113" y="688489"/>
                </a:cubicBezTo>
                <a:cubicBezTo>
                  <a:pt x="3318613" y="666487"/>
                  <a:pt x="3281082" y="674146"/>
                  <a:pt x="3259567" y="666974"/>
                </a:cubicBezTo>
                <a:lnTo>
                  <a:pt x="3227294" y="656216"/>
                </a:lnTo>
                <a:cubicBezTo>
                  <a:pt x="3129541" y="670181"/>
                  <a:pt x="3176043" y="658956"/>
                  <a:pt x="3087445" y="688489"/>
                </a:cubicBezTo>
                <a:lnTo>
                  <a:pt x="3055172" y="699247"/>
                </a:lnTo>
                <a:lnTo>
                  <a:pt x="3022899" y="710005"/>
                </a:lnTo>
                <a:cubicBezTo>
                  <a:pt x="2866634" y="698843"/>
                  <a:pt x="2795884" y="711226"/>
                  <a:pt x="2678654" y="677732"/>
                </a:cubicBezTo>
                <a:cubicBezTo>
                  <a:pt x="2667751" y="674617"/>
                  <a:pt x="2657139" y="670560"/>
                  <a:pt x="2646381" y="666974"/>
                </a:cubicBezTo>
                <a:cubicBezTo>
                  <a:pt x="2644373" y="658941"/>
                  <a:pt x="2631478" y="602691"/>
                  <a:pt x="2624866" y="591671"/>
                </a:cubicBezTo>
                <a:cubicBezTo>
                  <a:pt x="2619648" y="582974"/>
                  <a:pt x="2609686" y="578075"/>
                  <a:pt x="2603350" y="570155"/>
                </a:cubicBezTo>
                <a:cubicBezTo>
                  <a:pt x="2577630" y="538005"/>
                  <a:pt x="2589626" y="534173"/>
                  <a:pt x="2549562" y="516367"/>
                </a:cubicBezTo>
                <a:cubicBezTo>
                  <a:pt x="2528838" y="507156"/>
                  <a:pt x="2506531" y="502024"/>
                  <a:pt x="2485016" y="494852"/>
                </a:cubicBezTo>
                <a:lnTo>
                  <a:pt x="2452743" y="484094"/>
                </a:lnTo>
                <a:cubicBezTo>
                  <a:pt x="2364142" y="513627"/>
                  <a:pt x="2410648" y="508816"/>
                  <a:pt x="2312894" y="494852"/>
                </a:cubicBezTo>
                <a:cubicBezTo>
                  <a:pt x="2309308" y="484094"/>
                  <a:pt x="2302136" y="473919"/>
                  <a:pt x="2302136" y="462579"/>
                </a:cubicBezTo>
                <a:cubicBezTo>
                  <a:pt x="2302136" y="397534"/>
                  <a:pt x="2335767" y="465749"/>
                  <a:pt x="2302136" y="387275"/>
                </a:cubicBezTo>
                <a:cubicBezTo>
                  <a:pt x="2276330" y="327062"/>
                  <a:pt x="2278346" y="375000"/>
                  <a:pt x="2216075" y="333487"/>
                </a:cubicBezTo>
                <a:cubicBezTo>
                  <a:pt x="2205317" y="326315"/>
                  <a:pt x="2195617" y="317223"/>
                  <a:pt x="2183802" y="311972"/>
                </a:cubicBezTo>
                <a:cubicBezTo>
                  <a:pt x="2155699" y="299482"/>
                  <a:pt x="2098129" y="282965"/>
                  <a:pt x="2065468" y="279699"/>
                </a:cubicBezTo>
                <a:cubicBezTo>
                  <a:pt x="2011828" y="274335"/>
                  <a:pt x="1957891" y="272527"/>
                  <a:pt x="1904103" y="268941"/>
                </a:cubicBezTo>
                <a:cubicBezTo>
                  <a:pt x="1893345" y="261769"/>
                  <a:pt x="1884659" y="249030"/>
                  <a:pt x="1871830" y="247426"/>
                </a:cubicBezTo>
                <a:cubicBezTo>
                  <a:pt x="1852951" y="245066"/>
                  <a:pt x="1806843" y="261917"/>
                  <a:pt x="1785769" y="268941"/>
                </a:cubicBezTo>
                <a:cubicBezTo>
                  <a:pt x="1697931" y="239663"/>
                  <a:pt x="1799503" y="268941"/>
                  <a:pt x="1602889" y="268941"/>
                </a:cubicBezTo>
                <a:cubicBezTo>
                  <a:pt x="1520336" y="268941"/>
                  <a:pt x="1437938" y="261770"/>
                  <a:pt x="1355463" y="258184"/>
                </a:cubicBezTo>
                <a:cubicBezTo>
                  <a:pt x="1309258" y="253050"/>
                  <a:pt x="1231588" y="245440"/>
                  <a:pt x="1183341" y="236668"/>
                </a:cubicBezTo>
                <a:cubicBezTo>
                  <a:pt x="1168794" y="234023"/>
                  <a:pt x="1154743" y="229118"/>
                  <a:pt x="1140310" y="225911"/>
                </a:cubicBezTo>
                <a:cubicBezTo>
                  <a:pt x="1122461" y="221945"/>
                  <a:pt x="1104451" y="218739"/>
                  <a:pt x="1086522" y="215153"/>
                </a:cubicBezTo>
                <a:cubicBezTo>
                  <a:pt x="917270" y="225109"/>
                  <a:pt x="873303" y="234493"/>
                  <a:pt x="699247" y="215153"/>
                </a:cubicBezTo>
                <a:cubicBezTo>
                  <a:pt x="662845" y="211108"/>
                  <a:pt x="617976" y="195235"/>
                  <a:pt x="580913" y="182880"/>
                </a:cubicBezTo>
                <a:cubicBezTo>
                  <a:pt x="566569" y="168536"/>
                  <a:pt x="544296" y="159093"/>
                  <a:pt x="537882" y="139849"/>
                </a:cubicBezTo>
                <a:cubicBezTo>
                  <a:pt x="534296" y="129091"/>
                  <a:pt x="529875" y="118577"/>
                  <a:pt x="527125" y="107576"/>
                </a:cubicBezTo>
                <a:cubicBezTo>
                  <a:pt x="519472" y="76963"/>
                  <a:pt x="522521" y="43650"/>
                  <a:pt x="494852" y="21515"/>
                </a:cubicBezTo>
                <a:cubicBezTo>
                  <a:pt x="480915" y="10366"/>
                  <a:pt x="398689" y="109"/>
                  <a:pt x="398033" y="0"/>
                </a:cubicBezTo>
                <a:cubicBezTo>
                  <a:pt x="362174" y="3586"/>
                  <a:pt x="325877" y="4117"/>
                  <a:pt x="290456" y="10758"/>
                </a:cubicBezTo>
                <a:cubicBezTo>
                  <a:pt x="290446" y="10760"/>
                  <a:pt x="209778" y="37651"/>
                  <a:pt x="193637" y="43031"/>
                </a:cubicBezTo>
                <a:cubicBezTo>
                  <a:pt x="182880" y="46617"/>
                  <a:pt x="172590" y="52184"/>
                  <a:pt x="161365" y="53788"/>
                </a:cubicBezTo>
                <a:lnTo>
                  <a:pt x="86061" y="64546"/>
                </a:lnTo>
                <a:cubicBezTo>
                  <a:pt x="72237" y="175136"/>
                  <a:pt x="104092" y="153183"/>
                  <a:pt x="10757" y="139849"/>
                </a:cubicBezTo>
                <a:cubicBezTo>
                  <a:pt x="7207" y="139342"/>
                  <a:pt x="3586" y="139849"/>
                  <a:pt x="0" y="139849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7DF791-7757-46ED-8C6F-D9DB3816A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7932">
            <a:off x="8449495" y="3177594"/>
            <a:ext cx="390546" cy="600841"/>
          </a:xfrm>
          <a:prstGeom prst="rect">
            <a:avLst/>
          </a:prstGeo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DE16669E-FD0C-4863-A1A7-8CEF0F97D554}"/>
              </a:ext>
            </a:extLst>
          </p:cNvPr>
          <p:cNvSpPr/>
          <p:nvPr/>
        </p:nvSpPr>
        <p:spPr>
          <a:xfrm>
            <a:off x="6960198" y="2646381"/>
            <a:ext cx="3173506" cy="1097280"/>
          </a:xfrm>
          <a:custGeom>
            <a:avLst/>
            <a:gdLst>
              <a:gd name="connsiteX0" fmla="*/ 0 w 3173506"/>
              <a:gd name="connsiteY0" fmla="*/ 150607 h 1097280"/>
              <a:gd name="connsiteX1" fmla="*/ 53788 w 3173506"/>
              <a:gd name="connsiteY1" fmla="*/ 118334 h 1097280"/>
              <a:gd name="connsiteX2" fmla="*/ 86061 w 3173506"/>
              <a:gd name="connsiteY2" fmla="*/ 53788 h 1097280"/>
              <a:gd name="connsiteX3" fmla="*/ 139849 w 3173506"/>
              <a:gd name="connsiteY3" fmla="*/ 0 h 1097280"/>
              <a:gd name="connsiteX4" fmla="*/ 172122 w 3173506"/>
              <a:gd name="connsiteY4" fmla="*/ 21515 h 1097280"/>
              <a:gd name="connsiteX5" fmla="*/ 182880 w 3173506"/>
              <a:gd name="connsiteY5" fmla="*/ 53788 h 1097280"/>
              <a:gd name="connsiteX6" fmla="*/ 204395 w 3173506"/>
              <a:gd name="connsiteY6" fmla="*/ 75304 h 1097280"/>
              <a:gd name="connsiteX7" fmla="*/ 225910 w 3173506"/>
              <a:gd name="connsiteY7" fmla="*/ 139850 h 1097280"/>
              <a:gd name="connsiteX8" fmla="*/ 236668 w 3173506"/>
              <a:gd name="connsiteY8" fmla="*/ 172123 h 1097280"/>
              <a:gd name="connsiteX9" fmla="*/ 225910 w 3173506"/>
              <a:gd name="connsiteY9" fmla="*/ 290457 h 1097280"/>
              <a:gd name="connsiteX10" fmla="*/ 225910 w 3173506"/>
              <a:gd name="connsiteY10" fmla="*/ 419548 h 1097280"/>
              <a:gd name="connsiteX11" fmla="*/ 258183 w 3173506"/>
              <a:gd name="connsiteY11" fmla="*/ 430306 h 1097280"/>
              <a:gd name="connsiteX12" fmla="*/ 290456 w 3173506"/>
              <a:gd name="connsiteY12" fmla="*/ 398033 h 1097280"/>
              <a:gd name="connsiteX13" fmla="*/ 355002 w 3173506"/>
              <a:gd name="connsiteY13" fmla="*/ 355003 h 1097280"/>
              <a:gd name="connsiteX14" fmla="*/ 398033 w 3173506"/>
              <a:gd name="connsiteY14" fmla="*/ 311972 h 1097280"/>
              <a:gd name="connsiteX15" fmla="*/ 408790 w 3173506"/>
              <a:gd name="connsiteY15" fmla="*/ 279699 h 1097280"/>
              <a:gd name="connsiteX16" fmla="*/ 451821 w 3173506"/>
              <a:gd name="connsiteY16" fmla="*/ 236668 h 1097280"/>
              <a:gd name="connsiteX17" fmla="*/ 484094 w 3173506"/>
              <a:gd name="connsiteY17" fmla="*/ 182880 h 1097280"/>
              <a:gd name="connsiteX18" fmla="*/ 516367 w 3173506"/>
              <a:gd name="connsiteY18" fmla="*/ 204395 h 1097280"/>
              <a:gd name="connsiteX19" fmla="*/ 527124 w 3173506"/>
              <a:gd name="connsiteY19" fmla="*/ 236668 h 1097280"/>
              <a:gd name="connsiteX20" fmla="*/ 537882 w 3173506"/>
              <a:gd name="connsiteY20" fmla="*/ 279699 h 1097280"/>
              <a:gd name="connsiteX21" fmla="*/ 580913 w 3173506"/>
              <a:gd name="connsiteY21" fmla="*/ 344245 h 1097280"/>
              <a:gd name="connsiteX22" fmla="*/ 602428 w 3173506"/>
              <a:gd name="connsiteY22" fmla="*/ 408791 h 1097280"/>
              <a:gd name="connsiteX23" fmla="*/ 623943 w 3173506"/>
              <a:gd name="connsiteY23" fmla="*/ 441064 h 1097280"/>
              <a:gd name="connsiteX24" fmla="*/ 656216 w 3173506"/>
              <a:gd name="connsiteY24" fmla="*/ 548640 h 1097280"/>
              <a:gd name="connsiteX25" fmla="*/ 688489 w 3173506"/>
              <a:gd name="connsiteY25" fmla="*/ 613186 h 1097280"/>
              <a:gd name="connsiteX26" fmla="*/ 720762 w 3173506"/>
              <a:gd name="connsiteY26" fmla="*/ 623944 h 1097280"/>
              <a:gd name="connsiteX27" fmla="*/ 753035 w 3173506"/>
              <a:gd name="connsiteY27" fmla="*/ 570155 h 1097280"/>
              <a:gd name="connsiteX28" fmla="*/ 774550 w 3173506"/>
              <a:gd name="connsiteY28" fmla="*/ 537883 h 1097280"/>
              <a:gd name="connsiteX29" fmla="*/ 817581 w 3173506"/>
              <a:gd name="connsiteY29" fmla="*/ 451821 h 1097280"/>
              <a:gd name="connsiteX30" fmla="*/ 839096 w 3173506"/>
              <a:gd name="connsiteY30" fmla="*/ 419548 h 1097280"/>
              <a:gd name="connsiteX31" fmla="*/ 860611 w 3173506"/>
              <a:gd name="connsiteY31" fmla="*/ 355003 h 1097280"/>
              <a:gd name="connsiteX32" fmla="*/ 871369 w 3173506"/>
              <a:gd name="connsiteY32" fmla="*/ 322730 h 1097280"/>
              <a:gd name="connsiteX33" fmla="*/ 882127 w 3173506"/>
              <a:gd name="connsiteY33" fmla="*/ 290457 h 1097280"/>
              <a:gd name="connsiteX34" fmla="*/ 903642 w 3173506"/>
              <a:gd name="connsiteY34" fmla="*/ 268941 h 1097280"/>
              <a:gd name="connsiteX35" fmla="*/ 925157 w 3173506"/>
              <a:gd name="connsiteY35" fmla="*/ 236668 h 1097280"/>
              <a:gd name="connsiteX36" fmla="*/ 957430 w 3173506"/>
              <a:gd name="connsiteY36" fmla="*/ 225911 h 1097280"/>
              <a:gd name="connsiteX37" fmla="*/ 968188 w 3173506"/>
              <a:gd name="connsiteY37" fmla="*/ 258184 h 1097280"/>
              <a:gd name="connsiteX38" fmla="*/ 1011218 w 3173506"/>
              <a:gd name="connsiteY38" fmla="*/ 322730 h 1097280"/>
              <a:gd name="connsiteX39" fmla="*/ 1043491 w 3173506"/>
              <a:gd name="connsiteY39" fmla="*/ 387275 h 1097280"/>
              <a:gd name="connsiteX40" fmla="*/ 1075764 w 3173506"/>
              <a:gd name="connsiteY40" fmla="*/ 441064 h 1097280"/>
              <a:gd name="connsiteX41" fmla="*/ 1086522 w 3173506"/>
              <a:gd name="connsiteY41" fmla="*/ 473337 h 1097280"/>
              <a:gd name="connsiteX42" fmla="*/ 1108037 w 3173506"/>
              <a:gd name="connsiteY42" fmla="*/ 505610 h 1097280"/>
              <a:gd name="connsiteX43" fmla="*/ 1129553 w 3173506"/>
              <a:gd name="connsiteY43" fmla="*/ 570155 h 1097280"/>
              <a:gd name="connsiteX44" fmla="*/ 1140310 w 3173506"/>
              <a:gd name="connsiteY44" fmla="*/ 602428 h 1097280"/>
              <a:gd name="connsiteX45" fmla="*/ 1161826 w 3173506"/>
              <a:gd name="connsiteY45" fmla="*/ 623944 h 1097280"/>
              <a:gd name="connsiteX46" fmla="*/ 1194098 w 3173506"/>
              <a:gd name="connsiteY46" fmla="*/ 527125 h 1097280"/>
              <a:gd name="connsiteX47" fmla="*/ 1204856 w 3173506"/>
              <a:gd name="connsiteY47" fmla="*/ 494852 h 1097280"/>
              <a:gd name="connsiteX48" fmla="*/ 1215614 w 3173506"/>
              <a:gd name="connsiteY48" fmla="*/ 462579 h 1097280"/>
              <a:gd name="connsiteX49" fmla="*/ 1226371 w 3173506"/>
              <a:gd name="connsiteY49" fmla="*/ 398033 h 1097280"/>
              <a:gd name="connsiteX50" fmla="*/ 1269402 w 3173506"/>
              <a:gd name="connsiteY50" fmla="*/ 258184 h 1097280"/>
              <a:gd name="connsiteX51" fmla="*/ 1323190 w 3173506"/>
              <a:gd name="connsiteY51" fmla="*/ 311972 h 1097280"/>
              <a:gd name="connsiteX52" fmla="*/ 1376978 w 3173506"/>
              <a:gd name="connsiteY52" fmla="*/ 355003 h 1097280"/>
              <a:gd name="connsiteX53" fmla="*/ 1420009 w 3173506"/>
              <a:gd name="connsiteY53" fmla="*/ 419548 h 1097280"/>
              <a:gd name="connsiteX54" fmla="*/ 1452282 w 3173506"/>
              <a:gd name="connsiteY54" fmla="*/ 473337 h 1097280"/>
              <a:gd name="connsiteX55" fmla="*/ 1506070 w 3173506"/>
              <a:gd name="connsiteY55" fmla="*/ 634701 h 1097280"/>
              <a:gd name="connsiteX56" fmla="*/ 1527586 w 3173506"/>
              <a:gd name="connsiteY56" fmla="*/ 699247 h 1097280"/>
              <a:gd name="connsiteX57" fmla="*/ 1538343 w 3173506"/>
              <a:gd name="connsiteY57" fmla="*/ 731520 h 1097280"/>
              <a:gd name="connsiteX58" fmla="*/ 1570616 w 3173506"/>
              <a:gd name="connsiteY58" fmla="*/ 753035 h 1097280"/>
              <a:gd name="connsiteX59" fmla="*/ 1602889 w 3173506"/>
              <a:gd name="connsiteY59" fmla="*/ 742278 h 1097280"/>
              <a:gd name="connsiteX60" fmla="*/ 1667435 w 3173506"/>
              <a:gd name="connsiteY60" fmla="*/ 634701 h 1097280"/>
              <a:gd name="connsiteX61" fmla="*/ 1688950 w 3173506"/>
              <a:gd name="connsiteY61" fmla="*/ 591671 h 1097280"/>
              <a:gd name="connsiteX62" fmla="*/ 1710466 w 3173506"/>
              <a:gd name="connsiteY62" fmla="*/ 505610 h 1097280"/>
              <a:gd name="connsiteX63" fmla="*/ 1731981 w 3173506"/>
              <a:gd name="connsiteY63" fmla="*/ 441064 h 1097280"/>
              <a:gd name="connsiteX64" fmla="*/ 1742738 w 3173506"/>
              <a:gd name="connsiteY64" fmla="*/ 376518 h 1097280"/>
              <a:gd name="connsiteX65" fmla="*/ 1753496 w 3173506"/>
              <a:gd name="connsiteY65" fmla="*/ 333487 h 1097280"/>
              <a:gd name="connsiteX66" fmla="*/ 1775011 w 3173506"/>
              <a:gd name="connsiteY66" fmla="*/ 398033 h 1097280"/>
              <a:gd name="connsiteX67" fmla="*/ 1807284 w 3173506"/>
              <a:gd name="connsiteY67" fmla="*/ 494852 h 1097280"/>
              <a:gd name="connsiteX68" fmla="*/ 1818042 w 3173506"/>
              <a:gd name="connsiteY68" fmla="*/ 527125 h 1097280"/>
              <a:gd name="connsiteX69" fmla="*/ 1828800 w 3173506"/>
              <a:gd name="connsiteY69" fmla="*/ 559398 h 1097280"/>
              <a:gd name="connsiteX70" fmla="*/ 1850315 w 3173506"/>
              <a:gd name="connsiteY70" fmla="*/ 645459 h 1097280"/>
              <a:gd name="connsiteX71" fmla="*/ 1861073 w 3173506"/>
              <a:gd name="connsiteY71" fmla="*/ 688490 h 1097280"/>
              <a:gd name="connsiteX72" fmla="*/ 1850315 w 3173506"/>
              <a:gd name="connsiteY72" fmla="*/ 796066 h 1097280"/>
              <a:gd name="connsiteX73" fmla="*/ 1839557 w 3173506"/>
              <a:gd name="connsiteY73" fmla="*/ 849854 h 1097280"/>
              <a:gd name="connsiteX74" fmla="*/ 1850315 w 3173506"/>
              <a:gd name="connsiteY74" fmla="*/ 957431 h 1097280"/>
              <a:gd name="connsiteX75" fmla="*/ 1893346 w 3173506"/>
              <a:gd name="connsiteY75" fmla="*/ 871370 h 1097280"/>
              <a:gd name="connsiteX76" fmla="*/ 1936376 w 3173506"/>
              <a:gd name="connsiteY76" fmla="*/ 785308 h 1097280"/>
              <a:gd name="connsiteX77" fmla="*/ 1957891 w 3173506"/>
              <a:gd name="connsiteY77" fmla="*/ 731520 h 1097280"/>
              <a:gd name="connsiteX78" fmla="*/ 1990164 w 3173506"/>
              <a:gd name="connsiteY78" fmla="*/ 677732 h 1097280"/>
              <a:gd name="connsiteX79" fmla="*/ 2022437 w 3173506"/>
              <a:gd name="connsiteY79" fmla="*/ 591671 h 1097280"/>
              <a:gd name="connsiteX80" fmla="*/ 2043953 w 3173506"/>
              <a:gd name="connsiteY80" fmla="*/ 484094 h 1097280"/>
              <a:gd name="connsiteX81" fmla="*/ 2054710 w 3173506"/>
              <a:gd name="connsiteY81" fmla="*/ 451821 h 1097280"/>
              <a:gd name="connsiteX82" fmla="*/ 2108498 w 3173506"/>
              <a:gd name="connsiteY82" fmla="*/ 494852 h 1097280"/>
              <a:gd name="connsiteX83" fmla="*/ 2151529 w 3173506"/>
              <a:gd name="connsiteY83" fmla="*/ 537883 h 1097280"/>
              <a:gd name="connsiteX84" fmla="*/ 2162287 w 3173506"/>
              <a:gd name="connsiteY84" fmla="*/ 570155 h 1097280"/>
              <a:gd name="connsiteX85" fmla="*/ 2183802 w 3173506"/>
              <a:gd name="connsiteY85" fmla="*/ 602428 h 1097280"/>
              <a:gd name="connsiteX86" fmla="*/ 2194560 w 3173506"/>
              <a:gd name="connsiteY86" fmla="*/ 645459 h 1097280"/>
              <a:gd name="connsiteX87" fmla="*/ 2216075 w 3173506"/>
              <a:gd name="connsiteY87" fmla="*/ 688490 h 1097280"/>
              <a:gd name="connsiteX88" fmla="*/ 2237590 w 3173506"/>
              <a:gd name="connsiteY88" fmla="*/ 753035 h 1097280"/>
              <a:gd name="connsiteX89" fmla="*/ 2269863 w 3173506"/>
              <a:gd name="connsiteY89" fmla="*/ 849854 h 1097280"/>
              <a:gd name="connsiteX90" fmla="*/ 2302136 w 3173506"/>
              <a:gd name="connsiteY90" fmla="*/ 946673 h 1097280"/>
              <a:gd name="connsiteX91" fmla="*/ 2312894 w 3173506"/>
              <a:gd name="connsiteY91" fmla="*/ 978946 h 1097280"/>
              <a:gd name="connsiteX92" fmla="*/ 2323651 w 3173506"/>
              <a:gd name="connsiteY92" fmla="*/ 1011219 h 1097280"/>
              <a:gd name="connsiteX93" fmla="*/ 2345167 w 3173506"/>
              <a:gd name="connsiteY93" fmla="*/ 1032734 h 1097280"/>
              <a:gd name="connsiteX94" fmla="*/ 2377440 w 3173506"/>
              <a:gd name="connsiteY94" fmla="*/ 1021977 h 1097280"/>
              <a:gd name="connsiteX95" fmla="*/ 2420470 w 3173506"/>
              <a:gd name="connsiteY95" fmla="*/ 968188 h 1097280"/>
              <a:gd name="connsiteX96" fmla="*/ 2474258 w 3173506"/>
              <a:gd name="connsiteY96" fmla="*/ 914400 h 1097280"/>
              <a:gd name="connsiteX97" fmla="*/ 2517289 w 3173506"/>
              <a:gd name="connsiteY97" fmla="*/ 860612 h 1097280"/>
              <a:gd name="connsiteX98" fmla="*/ 2528047 w 3173506"/>
              <a:gd name="connsiteY98" fmla="*/ 828339 h 1097280"/>
              <a:gd name="connsiteX99" fmla="*/ 2560320 w 3173506"/>
              <a:gd name="connsiteY99" fmla="*/ 806824 h 1097280"/>
              <a:gd name="connsiteX100" fmla="*/ 2581835 w 3173506"/>
              <a:gd name="connsiteY100" fmla="*/ 785308 h 1097280"/>
              <a:gd name="connsiteX101" fmla="*/ 2603350 w 3173506"/>
              <a:gd name="connsiteY101" fmla="*/ 753035 h 1097280"/>
              <a:gd name="connsiteX102" fmla="*/ 2657138 w 3173506"/>
              <a:gd name="connsiteY102" fmla="*/ 710005 h 1097280"/>
              <a:gd name="connsiteX103" fmla="*/ 2689411 w 3173506"/>
              <a:gd name="connsiteY103" fmla="*/ 645459 h 1097280"/>
              <a:gd name="connsiteX104" fmla="*/ 2710927 w 3173506"/>
              <a:gd name="connsiteY104" fmla="*/ 666974 h 1097280"/>
              <a:gd name="connsiteX105" fmla="*/ 2732442 w 3173506"/>
              <a:gd name="connsiteY105" fmla="*/ 731520 h 1097280"/>
              <a:gd name="connsiteX106" fmla="*/ 2743200 w 3173506"/>
              <a:gd name="connsiteY106" fmla="*/ 763793 h 1097280"/>
              <a:gd name="connsiteX107" fmla="*/ 2775473 w 3173506"/>
              <a:gd name="connsiteY107" fmla="*/ 806824 h 1097280"/>
              <a:gd name="connsiteX108" fmla="*/ 2807746 w 3173506"/>
              <a:gd name="connsiteY108" fmla="*/ 860612 h 1097280"/>
              <a:gd name="connsiteX109" fmla="*/ 2818503 w 3173506"/>
              <a:gd name="connsiteY109" fmla="*/ 892885 h 1097280"/>
              <a:gd name="connsiteX110" fmla="*/ 2861534 w 3173506"/>
              <a:gd name="connsiteY110" fmla="*/ 946673 h 1097280"/>
              <a:gd name="connsiteX111" fmla="*/ 2883049 w 3173506"/>
              <a:gd name="connsiteY111" fmla="*/ 1011219 h 1097280"/>
              <a:gd name="connsiteX112" fmla="*/ 2893807 w 3173506"/>
              <a:gd name="connsiteY112" fmla="*/ 1043492 h 1097280"/>
              <a:gd name="connsiteX113" fmla="*/ 2926080 w 3173506"/>
              <a:gd name="connsiteY113" fmla="*/ 1032734 h 1097280"/>
              <a:gd name="connsiteX114" fmla="*/ 2947595 w 3173506"/>
              <a:gd name="connsiteY114" fmla="*/ 1000461 h 1097280"/>
              <a:gd name="connsiteX115" fmla="*/ 3012141 w 3173506"/>
              <a:gd name="connsiteY115" fmla="*/ 914400 h 1097280"/>
              <a:gd name="connsiteX116" fmla="*/ 3055171 w 3173506"/>
              <a:gd name="connsiteY116" fmla="*/ 849854 h 1097280"/>
              <a:gd name="connsiteX117" fmla="*/ 3076687 w 3173506"/>
              <a:gd name="connsiteY117" fmla="*/ 785308 h 1097280"/>
              <a:gd name="connsiteX118" fmla="*/ 3087444 w 3173506"/>
              <a:gd name="connsiteY118" fmla="*/ 753035 h 1097280"/>
              <a:gd name="connsiteX119" fmla="*/ 3108960 w 3173506"/>
              <a:gd name="connsiteY119" fmla="*/ 817581 h 1097280"/>
              <a:gd name="connsiteX120" fmla="*/ 3130475 w 3173506"/>
              <a:gd name="connsiteY120" fmla="*/ 925158 h 1097280"/>
              <a:gd name="connsiteX121" fmla="*/ 3141233 w 3173506"/>
              <a:gd name="connsiteY121" fmla="*/ 978946 h 1097280"/>
              <a:gd name="connsiteX122" fmla="*/ 3162748 w 3173506"/>
              <a:gd name="connsiteY122" fmla="*/ 1065007 h 1097280"/>
              <a:gd name="connsiteX123" fmla="*/ 3173506 w 3173506"/>
              <a:gd name="connsiteY12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173506" h="1097280">
                <a:moveTo>
                  <a:pt x="0" y="150607"/>
                </a:moveTo>
                <a:cubicBezTo>
                  <a:pt x="17929" y="139849"/>
                  <a:pt x="37913" y="131941"/>
                  <a:pt x="53788" y="118334"/>
                </a:cubicBezTo>
                <a:cubicBezTo>
                  <a:pt x="80763" y="95213"/>
                  <a:pt x="71943" y="82025"/>
                  <a:pt x="86061" y="53788"/>
                </a:cubicBezTo>
                <a:cubicBezTo>
                  <a:pt x="103991" y="17929"/>
                  <a:pt x="107575" y="21515"/>
                  <a:pt x="139849" y="0"/>
                </a:cubicBezTo>
                <a:cubicBezTo>
                  <a:pt x="150607" y="7172"/>
                  <a:pt x="164045" y="11419"/>
                  <a:pt x="172122" y="21515"/>
                </a:cubicBezTo>
                <a:cubicBezTo>
                  <a:pt x="179206" y="30370"/>
                  <a:pt x="177046" y="44064"/>
                  <a:pt x="182880" y="53788"/>
                </a:cubicBezTo>
                <a:cubicBezTo>
                  <a:pt x="188098" y="62485"/>
                  <a:pt x="197223" y="68132"/>
                  <a:pt x="204395" y="75304"/>
                </a:cubicBezTo>
                <a:lnTo>
                  <a:pt x="225910" y="139850"/>
                </a:lnTo>
                <a:lnTo>
                  <a:pt x="236668" y="172123"/>
                </a:lnTo>
                <a:cubicBezTo>
                  <a:pt x="233082" y="211568"/>
                  <a:pt x="230823" y="251156"/>
                  <a:pt x="225910" y="290457"/>
                </a:cubicBezTo>
                <a:cubicBezTo>
                  <a:pt x="219710" y="340057"/>
                  <a:pt x="199352" y="366432"/>
                  <a:pt x="225910" y="419548"/>
                </a:cubicBezTo>
                <a:cubicBezTo>
                  <a:pt x="230981" y="429690"/>
                  <a:pt x="247425" y="426720"/>
                  <a:pt x="258183" y="430306"/>
                </a:cubicBezTo>
                <a:cubicBezTo>
                  <a:pt x="268941" y="419548"/>
                  <a:pt x="278447" y="407373"/>
                  <a:pt x="290456" y="398033"/>
                </a:cubicBezTo>
                <a:cubicBezTo>
                  <a:pt x="310867" y="382158"/>
                  <a:pt x="336718" y="373287"/>
                  <a:pt x="355002" y="355003"/>
                </a:cubicBezTo>
                <a:lnTo>
                  <a:pt x="398033" y="311972"/>
                </a:lnTo>
                <a:cubicBezTo>
                  <a:pt x="401619" y="301214"/>
                  <a:pt x="402199" y="288926"/>
                  <a:pt x="408790" y="279699"/>
                </a:cubicBezTo>
                <a:cubicBezTo>
                  <a:pt x="420580" y="263192"/>
                  <a:pt x="451821" y="236668"/>
                  <a:pt x="451821" y="236668"/>
                </a:cubicBezTo>
                <a:cubicBezTo>
                  <a:pt x="454780" y="227791"/>
                  <a:pt x="464403" y="182880"/>
                  <a:pt x="484094" y="182880"/>
                </a:cubicBezTo>
                <a:cubicBezTo>
                  <a:pt x="497023" y="182880"/>
                  <a:pt x="505609" y="197223"/>
                  <a:pt x="516367" y="204395"/>
                </a:cubicBezTo>
                <a:cubicBezTo>
                  <a:pt x="519953" y="215153"/>
                  <a:pt x="524009" y="225765"/>
                  <a:pt x="527124" y="236668"/>
                </a:cubicBezTo>
                <a:cubicBezTo>
                  <a:pt x="531186" y="250884"/>
                  <a:pt x="531270" y="266475"/>
                  <a:pt x="537882" y="279699"/>
                </a:cubicBezTo>
                <a:cubicBezTo>
                  <a:pt x="549446" y="302827"/>
                  <a:pt x="580913" y="344245"/>
                  <a:pt x="580913" y="344245"/>
                </a:cubicBezTo>
                <a:cubicBezTo>
                  <a:pt x="588085" y="365760"/>
                  <a:pt x="589848" y="389921"/>
                  <a:pt x="602428" y="408791"/>
                </a:cubicBezTo>
                <a:cubicBezTo>
                  <a:pt x="609600" y="419549"/>
                  <a:pt x="618692" y="429249"/>
                  <a:pt x="623943" y="441064"/>
                </a:cubicBezTo>
                <a:cubicBezTo>
                  <a:pt x="644393" y="487078"/>
                  <a:pt x="643699" y="504833"/>
                  <a:pt x="656216" y="548640"/>
                </a:cubicBezTo>
                <a:cubicBezTo>
                  <a:pt x="661990" y="568850"/>
                  <a:pt x="671028" y="599217"/>
                  <a:pt x="688489" y="613186"/>
                </a:cubicBezTo>
                <a:cubicBezTo>
                  <a:pt x="697344" y="620270"/>
                  <a:pt x="710004" y="620358"/>
                  <a:pt x="720762" y="623944"/>
                </a:cubicBezTo>
                <a:cubicBezTo>
                  <a:pt x="762786" y="581918"/>
                  <a:pt x="725104" y="626016"/>
                  <a:pt x="753035" y="570155"/>
                </a:cubicBezTo>
                <a:cubicBezTo>
                  <a:pt x="758817" y="558591"/>
                  <a:pt x="768359" y="549233"/>
                  <a:pt x="774550" y="537883"/>
                </a:cubicBezTo>
                <a:cubicBezTo>
                  <a:pt x="789908" y="509726"/>
                  <a:pt x="799790" y="478508"/>
                  <a:pt x="817581" y="451821"/>
                </a:cubicBezTo>
                <a:cubicBezTo>
                  <a:pt x="824753" y="441063"/>
                  <a:pt x="833845" y="431363"/>
                  <a:pt x="839096" y="419548"/>
                </a:cubicBezTo>
                <a:cubicBezTo>
                  <a:pt x="848307" y="398824"/>
                  <a:pt x="853439" y="376518"/>
                  <a:pt x="860611" y="355003"/>
                </a:cubicBezTo>
                <a:lnTo>
                  <a:pt x="871369" y="322730"/>
                </a:lnTo>
                <a:cubicBezTo>
                  <a:pt x="874955" y="311972"/>
                  <a:pt x="874109" y="298476"/>
                  <a:pt x="882127" y="290457"/>
                </a:cubicBezTo>
                <a:cubicBezTo>
                  <a:pt x="889299" y="283285"/>
                  <a:pt x="897306" y="276861"/>
                  <a:pt x="903642" y="268941"/>
                </a:cubicBezTo>
                <a:cubicBezTo>
                  <a:pt x="911719" y="258845"/>
                  <a:pt x="915061" y="244745"/>
                  <a:pt x="925157" y="236668"/>
                </a:cubicBezTo>
                <a:cubicBezTo>
                  <a:pt x="934012" y="229584"/>
                  <a:pt x="946672" y="229497"/>
                  <a:pt x="957430" y="225911"/>
                </a:cubicBezTo>
                <a:cubicBezTo>
                  <a:pt x="961016" y="236669"/>
                  <a:pt x="962681" y="248271"/>
                  <a:pt x="968188" y="258184"/>
                </a:cubicBezTo>
                <a:cubicBezTo>
                  <a:pt x="980746" y="280788"/>
                  <a:pt x="1003041" y="298199"/>
                  <a:pt x="1011218" y="322730"/>
                </a:cubicBezTo>
                <a:cubicBezTo>
                  <a:pt x="1038259" y="403850"/>
                  <a:pt x="1001783" y="303860"/>
                  <a:pt x="1043491" y="387275"/>
                </a:cubicBezTo>
                <a:cubicBezTo>
                  <a:pt x="1071422" y="443136"/>
                  <a:pt x="1033740" y="399038"/>
                  <a:pt x="1075764" y="441064"/>
                </a:cubicBezTo>
                <a:cubicBezTo>
                  <a:pt x="1079350" y="451822"/>
                  <a:pt x="1081451" y="463195"/>
                  <a:pt x="1086522" y="473337"/>
                </a:cubicBezTo>
                <a:cubicBezTo>
                  <a:pt x="1092304" y="484901"/>
                  <a:pt x="1102786" y="493795"/>
                  <a:pt x="1108037" y="505610"/>
                </a:cubicBezTo>
                <a:cubicBezTo>
                  <a:pt x="1117248" y="526334"/>
                  <a:pt x="1122381" y="548640"/>
                  <a:pt x="1129553" y="570155"/>
                </a:cubicBezTo>
                <a:cubicBezTo>
                  <a:pt x="1133139" y="580913"/>
                  <a:pt x="1132292" y="594410"/>
                  <a:pt x="1140310" y="602428"/>
                </a:cubicBezTo>
                <a:lnTo>
                  <a:pt x="1161826" y="623944"/>
                </a:lnTo>
                <a:lnTo>
                  <a:pt x="1194098" y="527125"/>
                </a:lnTo>
                <a:lnTo>
                  <a:pt x="1204856" y="494852"/>
                </a:lnTo>
                <a:lnTo>
                  <a:pt x="1215614" y="462579"/>
                </a:lnTo>
                <a:cubicBezTo>
                  <a:pt x="1219200" y="441064"/>
                  <a:pt x="1223962" y="419712"/>
                  <a:pt x="1226371" y="398033"/>
                </a:cubicBezTo>
                <a:cubicBezTo>
                  <a:pt x="1242120" y="256291"/>
                  <a:pt x="1195101" y="282949"/>
                  <a:pt x="1269402" y="258184"/>
                </a:cubicBezTo>
                <a:cubicBezTo>
                  <a:pt x="1355463" y="315557"/>
                  <a:pt x="1251473" y="240255"/>
                  <a:pt x="1323190" y="311972"/>
                </a:cubicBezTo>
                <a:cubicBezTo>
                  <a:pt x="1365542" y="354324"/>
                  <a:pt x="1345035" y="312412"/>
                  <a:pt x="1376978" y="355003"/>
                </a:cubicBezTo>
                <a:cubicBezTo>
                  <a:pt x="1392493" y="375689"/>
                  <a:pt x="1411832" y="395017"/>
                  <a:pt x="1420009" y="419548"/>
                </a:cubicBezTo>
                <a:cubicBezTo>
                  <a:pt x="1433974" y="461443"/>
                  <a:pt x="1422749" y="443802"/>
                  <a:pt x="1452282" y="473337"/>
                </a:cubicBezTo>
                <a:lnTo>
                  <a:pt x="1506070" y="634701"/>
                </a:lnTo>
                <a:lnTo>
                  <a:pt x="1527586" y="699247"/>
                </a:lnTo>
                <a:cubicBezTo>
                  <a:pt x="1531172" y="710005"/>
                  <a:pt x="1528908" y="725230"/>
                  <a:pt x="1538343" y="731520"/>
                </a:cubicBezTo>
                <a:lnTo>
                  <a:pt x="1570616" y="753035"/>
                </a:lnTo>
                <a:cubicBezTo>
                  <a:pt x="1581374" y="749449"/>
                  <a:pt x="1595708" y="751054"/>
                  <a:pt x="1602889" y="742278"/>
                </a:cubicBezTo>
                <a:cubicBezTo>
                  <a:pt x="1629370" y="709912"/>
                  <a:pt x="1648733" y="672105"/>
                  <a:pt x="1667435" y="634701"/>
                </a:cubicBezTo>
                <a:cubicBezTo>
                  <a:pt x="1674607" y="620358"/>
                  <a:pt x="1683879" y="606884"/>
                  <a:pt x="1688950" y="591671"/>
                </a:cubicBezTo>
                <a:cubicBezTo>
                  <a:pt x="1698301" y="563619"/>
                  <a:pt x="1701115" y="533663"/>
                  <a:pt x="1710466" y="505610"/>
                </a:cubicBezTo>
                <a:lnTo>
                  <a:pt x="1731981" y="441064"/>
                </a:lnTo>
                <a:cubicBezTo>
                  <a:pt x="1735567" y="419549"/>
                  <a:pt x="1738460" y="397907"/>
                  <a:pt x="1742738" y="376518"/>
                </a:cubicBezTo>
                <a:cubicBezTo>
                  <a:pt x="1745638" y="362020"/>
                  <a:pt x="1741194" y="325286"/>
                  <a:pt x="1753496" y="333487"/>
                </a:cubicBezTo>
                <a:cubicBezTo>
                  <a:pt x="1772366" y="346067"/>
                  <a:pt x="1767839" y="376518"/>
                  <a:pt x="1775011" y="398033"/>
                </a:cubicBezTo>
                <a:lnTo>
                  <a:pt x="1807284" y="494852"/>
                </a:lnTo>
                <a:lnTo>
                  <a:pt x="1818042" y="527125"/>
                </a:lnTo>
                <a:cubicBezTo>
                  <a:pt x="1821628" y="537883"/>
                  <a:pt x="1826050" y="548397"/>
                  <a:pt x="1828800" y="559398"/>
                </a:cubicBezTo>
                <a:lnTo>
                  <a:pt x="1850315" y="645459"/>
                </a:lnTo>
                <a:lnTo>
                  <a:pt x="1861073" y="688490"/>
                </a:lnTo>
                <a:cubicBezTo>
                  <a:pt x="1857487" y="724349"/>
                  <a:pt x="1855078" y="760345"/>
                  <a:pt x="1850315" y="796066"/>
                </a:cubicBezTo>
                <a:cubicBezTo>
                  <a:pt x="1847898" y="814190"/>
                  <a:pt x="1839557" y="831570"/>
                  <a:pt x="1839557" y="849854"/>
                </a:cubicBezTo>
                <a:cubicBezTo>
                  <a:pt x="1839557" y="885892"/>
                  <a:pt x="1846729" y="921572"/>
                  <a:pt x="1850315" y="957431"/>
                </a:cubicBezTo>
                <a:cubicBezTo>
                  <a:pt x="1875037" y="883263"/>
                  <a:pt x="1855793" y="908921"/>
                  <a:pt x="1893346" y="871370"/>
                </a:cubicBezTo>
                <a:cubicBezTo>
                  <a:pt x="1915647" y="782159"/>
                  <a:pt x="1886506" y="875075"/>
                  <a:pt x="1936376" y="785308"/>
                </a:cubicBezTo>
                <a:cubicBezTo>
                  <a:pt x="1945754" y="768428"/>
                  <a:pt x="1949255" y="748792"/>
                  <a:pt x="1957891" y="731520"/>
                </a:cubicBezTo>
                <a:cubicBezTo>
                  <a:pt x="1967242" y="712818"/>
                  <a:pt x="1979406" y="695661"/>
                  <a:pt x="1990164" y="677732"/>
                </a:cubicBezTo>
                <a:cubicBezTo>
                  <a:pt x="2017778" y="567277"/>
                  <a:pt x="1980246" y="704181"/>
                  <a:pt x="2022437" y="591671"/>
                </a:cubicBezTo>
                <a:cubicBezTo>
                  <a:pt x="2034128" y="560495"/>
                  <a:pt x="2037193" y="514516"/>
                  <a:pt x="2043953" y="484094"/>
                </a:cubicBezTo>
                <a:cubicBezTo>
                  <a:pt x="2046413" y="473025"/>
                  <a:pt x="2051124" y="462579"/>
                  <a:pt x="2054710" y="451821"/>
                </a:cubicBezTo>
                <a:cubicBezTo>
                  <a:pt x="2109004" y="469920"/>
                  <a:pt x="2069570" y="449436"/>
                  <a:pt x="2108498" y="494852"/>
                </a:cubicBezTo>
                <a:cubicBezTo>
                  <a:pt x="2121699" y="510254"/>
                  <a:pt x="2151529" y="537883"/>
                  <a:pt x="2151529" y="537883"/>
                </a:cubicBezTo>
                <a:cubicBezTo>
                  <a:pt x="2155115" y="548640"/>
                  <a:pt x="2157216" y="560013"/>
                  <a:pt x="2162287" y="570155"/>
                </a:cubicBezTo>
                <a:cubicBezTo>
                  <a:pt x="2168069" y="581719"/>
                  <a:pt x="2178709" y="590544"/>
                  <a:pt x="2183802" y="602428"/>
                </a:cubicBezTo>
                <a:cubicBezTo>
                  <a:pt x="2189626" y="616018"/>
                  <a:pt x="2189369" y="631615"/>
                  <a:pt x="2194560" y="645459"/>
                </a:cubicBezTo>
                <a:cubicBezTo>
                  <a:pt x="2200191" y="660475"/>
                  <a:pt x="2210119" y="673600"/>
                  <a:pt x="2216075" y="688490"/>
                </a:cubicBezTo>
                <a:cubicBezTo>
                  <a:pt x="2224498" y="709547"/>
                  <a:pt x="2230418" y="731520"/>
                  <a:pt x="2237590" y="753035"/>
                </a:cubicBezTo>
                <a:lnTo>
                  <a:pt x="2269863" y="849854"/>
                </a:lnTo>
                <a:lnTo>
                  <a:pt x="2302136" y="946673"/>
                </a:lnTo>
                <a:lnTo>
                  <a:pt x="2312894" y="978946"/>
                </a:lnTo>
                <a:cubicBezTo>
                  <a:pt x="2316480" y="989704"/>
                  <a:pt x="2315633" y="1003201"/>
                  <a:pt x="2323651" y="1011219"/>
                </a:cubicBezTo>
                <a:lnTo>
                  <a:pt x="2345167" y="1032734"/>
                </a:lnTo>
                <a:cubicBezTo>
                  <a:pt x="2355925" y="1029148"/>
                  <a:pt x="2367716" y="1027811"/>
                  <a:pt x="2377440" y="1021977"/>
                </a:cubicBezTo>
                <a:cubicBezTo>
                  <a:pt x="2399513" y="1008733"/>
                  <a:pt x="2404271" y="986701"/>
                  <a:pt x="2420470" y="968188"/>
                </a:cubicBezTo>
                <a:cubicBezTo>
                  <a:pt x="2437167" y="949106"/>
                  <a:pt x="2474258" y="914400"/>
                  <a:pt x="2474258" y="914400"/>
                </a:cubicBezTo>
                <a:cubicBezTo>
                  <a:pt x="2501299" y="833281"/>
                  <a:pt x="2461678" y="930125"/>
                  <a:pt x="2517289" y="860612"/>
                </a:cubicBezTo>
                <a:cubicBezTo>
                  <a:pt x="2524373" y="851757"/>
                  <a:pt x="2520963" y="837194"/>
                  <a:pt x="2528047" y="828339"/>
                </a:cubicBezTo>
                <a:cubicBezTo>
                  <a:pt x="2536124" y="818243"/>
                  <a:pt x="2550224" y="814901"/>
                  <a:pt x="2560320" y="806824"/>
                </a:cubicBezTo>
                <a:cubicBezTo>
                  <a:pt x="2568240" y="800488"/>
                  <a:pt x="2575499" y="793228"/>
                  <a:pt x="2581835" y="785308"/>
                </a:cubicBezTo>
                <a:cubicBezTo>
                  <a:pt x="2589912" y="775212"/>
                  <a:pt x="2595273" y="763131"/>
                  <a:pt x="2603350" y="753035"/>
                </a:cubicBezTo>
                <a:cubicBezTo>
                  <a:pt x="2620867" y="731139"/>
                  <a:pt x="2633178" y="725978"/>
                  <a:pt x="2657138" y="710005"/>
                </a:cubicBezTo>
                <a:cubicBezTo>
                  <a:pt x="2660899" y="698722"/>
                  <a:pt x="2674245" y="649251"/>
                  <a:pt x="2689411" y="645459"/>
                </a:cubicBezTo>
                <a:cubicBezTo>
                  <a:pt x="2699251" y="642999"/>
                  <a:pt x="2703755" y="659802"/>
                  <a:pt x="2710927" y="666974"/>
                </a:cubicBezTo>
                <a:lnTo>
                  <a:pt x="2732442" y="731520"/>
                </a:lnTo>
                <a:cubicBezTo>
                  <a:pt x="2736028" y="742278"/>
                  <a:pt x="2736396" y="754721"/>
                  <a:pt x="2743200" y="763793"/>
                </a:cubicBezTo>
                <a:lnTo>
                  <a:pt x="2775473" y="806824"/>
                </a:lnTo>
                <a:cubicBezTo>
                  <a:pt x="2805946" y="898248"/>
                  <a:pt x="2763446" y="786779"/>
                  <a:pt x="2807746" y="860612"/>
                </a:cubicBezTo>
                <a:cubicBezTo>
                  <a:pt x="2813580" y="870336"/>
                  <a:pt x="2813432" y="882743"/>
                  <a:pt x="2818503" y="892885"/>
                </a:cubicBezTo>
                <a:cubicBezTo>
                  <a:pt x="2832074" y="920028"/>
                  <a:pt x="2841521" y="926661"/>
                  <a:pt x="2861534" y="946673"/>
                </a:cubicBezTo>
                <a:lnTo>
                  <a:pt x="2883049" y="1011219"/>
                </a:lnTo>
                <a:lnTo>
                  <a:pt x="2893807" y="1043492"/>
                </a:lnTo>
                <a:cubicBezTo>
                  <a:pt x="2904565" y="1039906"/>
                  <a:pt x="2917225" y="1039818"/>
                  <a:pt x="2926080" y="1032734"/>
                </a:cubicBezTo>
                <a:cubicBezTo>
                  <a:pt x="2936176" y="1024657"/>
                  <a:pt x="2939991" y="1010917"/>
                  <a:pt x="2947595" y="1000461"/>
                </a:cubicBezTo>
                <a:cubicBezTo>
                  <a:pt x="2968686" y="971461"/>
                  <a:pt x="2992250" y="944236"/>
                  <a:pt x="3012141" y="914400"/>
                </a:cubicBezTo>
                <a:cubicBezTo>
                  <a:pt x="3026484" y="892885"/>
                  <a:pt x="3046994" y="874385"/>
                  <a:pt x="3055171" y="849854"/>
                </a:cubicBezTo>
                <a:lnTo>
                  <a:pt x="3076687" y="785308"/>
                </a:lnTo>
                <a:lnTo>
                  <a:pt x="3087444" y="753035"/>
                </a:lnTo>
                <a:cubicBezTo>
                  <a:pt x="3094616" y="774550"/>
                  <a:pt x="3105232" y="795210"/>
                  <a:pt x="3108960" y="817581"/>
                </a:cubicBezTo>
                <a:cubicBezTo>
                  <a:pt x="3130036" y="944045"/>
                  <a:pt x="3109080" y="828881"/>
                  <a:pt x="3130475" y="925158"/>
                </a:cubicBezTo>
                <a:cubicBezTo>
                  <a:pt x="3134442" y="943007"/>
                  <a:pt x="3137122" y="961130"/>
                  <a:pt x="3141233" y="978946"/>
                </a:cubicBezTo>
                <a:cubicBezTo>
                  <a:pt x="3147882" y="1007759"/>
                  <a:pt x="3153397" y="1036955"/>
                  <a:pt x="3162748" y="1065007"/>
                </a:cubicBezTo>
                <a:lnTo>
                  <a:pt x="3173506" y="1097280"/>
                </a:ln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77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4CDD8-5087-488B-938B-D7C81A2A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LLUVIAS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8EBED5B-FF85-425A-8453-E82733EBA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20825" y="2289690"/>
            <a:ext cx="6385738" cy="344113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2F7C24-8693-4E5C-A276-B69F3CCC5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Las lluvias en su mayor cantidad se dan desde el sur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AREA ROJA: área menos afectada por la lluvia.</a:t>
            </a:r>
          </a:p>
        </p:txBody>
      </p:sp>
      <p:sp>
        <p:nvSpPr>
          <p:cNvPr id="10" name="Nube 9">
            <a:extLst>
              <a:ext uri="{FF2B5EF4-FFF2-40B4-BE49-F238E27FC236}">
                <a16:creationId xmlns:a16="http://schemas.microsoft.com/office/drawing/2014/main" id="{7D8CBFE6-1F23-48B4-82FA-422A0D549285}"/>
              </a:ext>
            </a:extLst>
          </p:cNvPr>
          <p:cNvSpPr/>
          <p:nvPr/>
        </p:nvSpPr>
        <p:spPr>
          <a:xfrm>
            <a:off x="4729330" y="1422698"/>
            <a:ext cx="5001412" cy="7288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A10D70A-ED51-44E5-A901-2E14E99C897E}"/>
              </a:ext>
            </a:extLst>
          </p:cNvPr>
          <p:cNvCxnSpPr/>
          <p:nvPr/>
        </p:nvCxnSpPr>
        <p:spPr>
          <a:xfrm>
            <a:off x="5615492" y="2700169"/>
            <a:ext cx="580913" cy="20869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7868A6-90AC-4302-A3F0-7DFFF8C1C67D}"/>
              </a:ext>
            </a:extLst>
          </p:cNvPr>
          <p:cNvCxnSpPr/>
          <p:nvPr/>
        </p:nvCxnSpPr>
        <p:spPr>
          <a:xfrm>
            <a:off x="5938221" y="2506532"/>
            <a:ext cx="903643" cy="2345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879A57-EB81-479A-91F9-8695C6826CAC}"/>
              </a:ext>
            </a:extLst>
          </p:cNvPr>
          <p:cNvCxnSpPr/>
          <p:nvPr/>
        </p:nvCxnSpPr>
        <p:spPr>
          <a:xfrm>
            <a:off x="6326393" y="2506532"/>
            <a:ext cx="1064111" cy="253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FCCFBC0-A4EA-427B-981E-491377E85338}"/>
              </a:ext>
            </a:extLst>
          </p:cNvPr>
          <p:cNvCxnSpPr/>
          <p:nvPr/>
        </p:nvCxnSpPr>
        <p:spPr>
          <a:xfrm>
            <a:off x="6685765" y="2506532"/>
            <a:ext cx="1264136" cy="256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738F036-4302-445C-A165-C48261CD15E7}"/>
              </a:ext>
            </a:extLst>
          </p:cNvPr>
          <p:cNvCxnSpPr/>
          <p:nvPr/>
        </p:nvCxnSpPr>
        <p:spPr>
          <a:xfrm>
            <a:off x="7230036" y="2506532"/>
            <a:ext cx="1483658" cy="261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5FFAF5-133A-4216-B4EA-772B3C2AFB21}"/>
              </a:ext>
            </a:extLst>
          </p:cNvPr>
          <p:cNvCxnSpPr/>
          <p:nvPr/>
        </p:nvCxnSpPr>
        <p:spPr>
          <a:xfrm>
            <a:off x="7620785" y="2468880"/>
            <a:ext cx="1577003" cy="257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9398335-9050-43BE-B349-832711CD4137}"/>
              </a:ext>
            </a:extLst>
          </p:cNvPr>
          <p:cNvCxnSpPr/>
          <p:nvPr/>
        </p:nvCxnSpPr>
        <p:spPr>
          <a:xfrm>
            <a:off x="8009989" y="2390888"/>
            <a:ext cx="1575075" cy="2590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0FB7F57-F5C3-4A66-91F9-425906296035}"/>
              </a:ext>
            </a:extLst>
          </p:cNvPr>
          <p:cNvCxnSpPr/>
          <p:nvPr/>
        </p:nvCxnSpPr>
        <p:spPr>
          <a:xfrm>
            <a:off x="8272630" y="2281966"/>
            <a:ext cx="1860178" cy="2876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B52EDE4-F762-4493-874C-CD6901AD450F}"/>
              </a:ext>
            </a:extLst>
          </p:cNvPr>
          <p:cNvCxnSpPr/>
          <p:nvPr/>
        </p:nvCxnSpPr>
        <p:spPr>
          <a:xfrm>
            <a:off x="8755907" y="2205318"/>
            <a:ext cx="2037310" cy="284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5F5EE2-DFFA-477E-878D-F29F6963DEBA}"/>
              </a:ext>
            </a:extLst>
          </p:cNvPr>
          <p:cNvCxnSpPr/>
          <p:nvPr/>
        </p:nvCxnSpPr>
        <p:spPr>
          <a:xfrm>
            <a:off x="9359155" y="2281966"/>
            <a:ext cx="1816247" cy="231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C50A29F9-A72F-4467-9A3E-9D1FC9F63D07}"/>
              </a:ext>
            </a:extLst>
          </p:cNvPr>
          <p:cNvCxnSpPr>
            <a:cxnSpLocks/>
          </p:cNvCxnSpPr>
          <p:nvPr/>
        </p:nvCxnSpPr>
        <p:spPr>
          <a:xfrm flipV="1">
            <a:off x="8755907" y="4295904"/>
            <a:ext cx="603248" cy="7494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6FF365A-CBC1-43DF-A3AC-DE494C8646B5}"/>
              </a:ext>
            </a:extLst>
          </p:cNvPr>
          <p:cNvCxnSpPr>
            <a:cxnSpLocks/>
          </p:cNvCxnSpPr>
          <p:nvPr/>
        </p:nvCxnSpPr>
        <p:spPr>
          <a:xfrm flipH="1" flipV="1">
            <a:off x="8142353" y="4919800"/>
            <a:ext cx="655173" cy="1235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A8B06EA6-69CE-4B40-8F01-A06404AABBEF}"/>
              </a:ext>
            </a:extLst>
          </p:cNvPr>
          <p:cNvCxnSpPr/>
          <p:nvPr/>
        </p:nvCxnSpPr>
        <p:spPr>
          <a:xfrm flipV="1">
            <a:off x="8142353" y="4160176"/>
            <a:ext cx="655173" cy="7596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51B1D818-79D7-440B-8D94-C67293A4181A}"/>
              </a:ext>
            </a:extLst>
          </p:cNvPr>
          <p:cNvCxnSpPr/>
          <p:nvPr/>
        </p:nvCxnSpPr>
        <p:spPr>
          <a:xfrm>
            <a:off x="8811411" y="4182948"/>
            <a:ext cx="547739" cy="965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9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CAC91-9C98-4F7E-821B-8B3032E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CIRCULACION AGUA DE LLUVIA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D985AE8-F054-4307-A44F-4393374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0" y="1825625"/>
            <a:ext cx="8514199" cy="4351338"/>
          </a:xfr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40AA936-3F2E-4F1A-87F7-EDC00D8CB74F}"/>
              </a:ext>
            </a:extLst>
          </p:cNvPr>
          <p:cNvCxnSpPr>
            <a:cxnSpLocks/>
          </p:cNvCxnSpPr>
          <p:nvPr/>
        </p:nvCxnSpPr>
        <p:spPr>
          <a:xfrm>
            <a:off x="3065929" y="3614569"/>
            <a:ext cx="763793" cy="11725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E4B8AA5-5FC2-4A03-A645-61D37A43E98C}"/>
              </a:ext>
            </a:extLst>
          </p:cNvPr>
          <p:cNvCxnSpPr>
            <a:cxnSpLocks/>
          </p:cNvCxnSpPr>
          <p:nvPr/>
        </p:nvCxnSpPr>
        <p:spPr>
          <a:xfrm flipH="1">
            <a:off x="6591508" y="3429000"/>
            <a:ext cx="1874760" cy="25253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0EAB5E4-1747-43B8-B47B-425AADEC63FD}"/>
              </a:ext>
            </a:extLst>
          </p:cNvPr>
          <p:cNvCxnSpPr>
            <a:cxnSpLocks/>
          </p:cNvCxnSpPr>
          <p:nvPr/>
        </p:nvCxnSpPr>
        <p:spPr>
          <a:xfrm flipH="1">
            <a:off x="2420471" y="4249271"/>
            <a:ext cx="3675529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517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288</TotalTime>
  <Words>234</Words>
  <Application>Microsoft Office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TP N°3 ANALISIS DE SITIO</vt:lpstr>
      <vt:lpstr>UBICACIÓN DEL TERRENO</vt:lpstr>
      <vt:lpstr>TERRENO</vt:lpstr>
      <vt:lpstr>CLIMA</vt:lpstr>
      <vt:lpstr>VIENTO</vt:lpstr>
      <vt:lpstr>VIENTOS FRIOS</vt:lpstr>
      <vt:lpstr>VIENTOS CALIDOS</vt:lpstr>
      <vt:lpstr>LLUVIAS</vt:lpstr>
      <vt:lpstr>CIRCULACION AGUA DE LLUVIA</vt:lpstr>
      <vt:lpstr>ASOLEAMIENTO</vt:lpstr>
      <vt:lpstr>CONOS DE SOMBRA</vt:lpstr>
      <vt:lpstr>FORESTACION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DE TERRENO</dc:title>
  <dc:creator>Matias Celiz</dc:creator>
  <cp:lastModifiedBy>Matias Celiz</cp:lastModifiedBy>
  <cp:revision>23</cp:revision>
  <dcterms:created xsi:type="dcterms:W3CDTF">2021-05-14T17:46:16Z</dcterms:created>
  <dcterms:modified xsi:type="dcterms:W3CDTF">2021-05-15T02:58:51Z</dcterms:modified>
</cp:coreProperties>
</file>